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B3CC-0092-4FEC-BFEF-4F70CDE27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D857F-F348-47F7-9EC6-01095F936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C6E5-0C13-450D-9B54-9893C1FD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6CB82-5BB5-4D89-BC2B-7327574A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D940B-AC61-41EA-B009-6B86DB68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348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F335-39AB-4C4F-BE56-5FC7D4C1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D47D5-33EB-4A87-8DD4-721EBD202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55B96-B9AF-4A92-AC9D-F82FC5BA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633F-85E2-4AAB-A147-2F7F24AD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D9722-E91E-41D9-AE09-B1E4658C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71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9874E-4EA0-4414-B40A-F8916949B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28F06-6F36-438F-9371-CD024DC8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E8815-6763-4FBE-A944-33A6DB5A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EDB1-DCFD-4BCF-8204-182AE1AD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44CD-67CD-4AA2-A30F-DECFCD3F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072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961F-32AE-4F35-9F87-341A765D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224F6-7FBA-43CC-85A6-BC1430C0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0D0D6-BD7E-48D0-B0E8-5BA2FD7D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8246-6D89-4281-AB51-693845AB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D62A-E2FE-4D39-9E81-0FDE1AB4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15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66DF-5A88-4D4A-8601-B777F164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2331F-F3FB-4384-B083-1949A6094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0EBEF-52BE-4096-A42C-88E8F21A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DFDFC-415B-47F8-BF71-900309BC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0996-0F65-4433-82F1-38D06BD5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401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88A7-4AA7-41C8-B893-4F865C3A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3612-EC53-4EC2-AAD5-95AE02682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25A34-FE07-4FFF-834D-15C9F3467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160E4-3312-4CDA-89D8-10A00B40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6051-0AC4-4995-9029-2DE0D245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798D8-7A43-45CF-BF7E-84F2D542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854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794A-E34A-445D-B13B-47913D5F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8879E-5BBF-46F8-B9E1-10CC06BBA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D2E1E-B6A2-484A-BBB3-54A61035F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919BF-4F7C-4E57-AF61-5E27A927E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5F40E-657D-44A8-B9DB-1201D9FAB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D1C80-E84B-4470-BD45-6028B803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9841E-F7F0-4FCD-ADC4-DC00BCA2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0E6C5-995F-4C1D-AEAD-77B633B1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623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CAC2-A6F4-4F10-BCDC-B9E4D811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6235E-28FC-451D-ACBA-FD7A9A2F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6C38B-38B1-4ACE-8674-0530CC34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03A21-4DBE-4AA2-80B9-953E0F3D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252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6E4AE-D019-42F4-BDE3-3447D48F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A9A94-03DC-4589-B70C-5E86A67A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2A079-359B-49CF-B69A-A2F0808A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398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E84D-D9C2-4329-9152-1B7E63B9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04C9-1B38-42AB-BF3F-2BF9E1CDF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BEFDA-DBA2-472E-A5FB-FAB8E2637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8D23E-8DD3-4287-B8B4-AEE907D1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75312-33C0-42FB-B4B4-AA89D4D4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A9012-A359-45EF-9FBA-019D667D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07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51ED-0D87-4992-BAA4-D9409969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B3AB-4E58-4D80-9A47-3C7613CA5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8A143-9A05-41E5-8994-A4B6703FC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CEC08-6314-44F7-80DA-210D9F44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81EF4-7E86-4426-AFAF-3542AEB5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ECBC5-EF82-4DA6-B657-F7B8935F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917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1C01A-D73C-420F-9FF4-AE855D95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B439A-9A6A-4AF0-9D10-4F2A8B8F3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8669-FA77-4010-BCEF-8F3ECAA4B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16369-4103-4375-9A93-1C22A1C6DB99}" type="datetimeFigureOut">
              <a:rPr lang="lv-LV" smtClean="0"/>
              <a:t>19.08.2025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0EC2B-1DDE-444D-BF9B-EE50DAAD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EEE3-A5E8-42F4-A572-19FF32199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4024-494C-4FCC-A8B3-291506C252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93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4883-5CCC-4FED-8EE1-7B6553F09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apply?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E175D-F3B1-4086-A4AB-5B807CE3A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924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5512-F3FC-4D6E-B52B-C7C59676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step: register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A8D02-8AE8-49B6-A974-C2A161EA1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48" y="1690688"/>
            <a:ext cx="7992082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A6D081-5DCF-4216-B18A-B0C0E5BC266B}"/>
              </a:ext>
            </a:extLst>
          </p:cNvPr>
          <p:cNvSpPr/>
          <p:nvPr/>
        </p:nvSpPr>
        <p:spPr>
          <a:xfrm>
            <a:off x="8664294" y="1844842"/>
            <a:ext cx="954505" cy="5293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88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4096-9C43-43A7-AF5A-65AEB06D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email.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4A09F-C8C2-464D-A94A-927993763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3613"/>
            <a:ext cx="4726141" cy="483355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7139643-C98A-4906-8310-BC52187FFD45}"/>
              </a:ext>
            </a:extLst>
          </p:cNvPr>
          <p:cNvSpPr/>
          <p:nvPr/>
        </p:nvSpPr>
        <p:spPr>
          <a:xfrm>
            <a:off x="6937076" y="3164306"/>
            <a:ext cx="2767263" cy="6627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AADDC-7A3B-45A0-A416-058E2DF17A49}"/>
              </a:ext>
            </a:extLst>
          </p:cNvPr>
          <p:cNvSpPr txBox="1"/>
          <p:nvPr/>
        </p:nvSpPr>
        <p:spPr>
          <a:xfrm>
            <a:off x="1568116" y="1957947"/>
            <a:ext cx="413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*You will receive information to this email, regarding your application.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5412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71F92-AB90-43BE-8CA7-CB2285A8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031" y="1638384"/>
            <a:ext cx="5979696" cy="3581232"/>
          </a:xfrm>
        </p:spPr>
        <p:txBody>
          <a:bodyPr>
            <a:normAutofit/>
          </a:bodyPr>
          <a:lstStyle/>
          <a:p>
            <a:r>
              <a:rPr lang="en-US" dirty="0" err="1"/>
              <a:t>Klik</a:t>
            </a:r>
            <a:r>
              <a:rPr lang="en-US" dirty="0"/>
              <a:t> “Send a one-time link” as you are a first time user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44A86A-DEF2-4127-8088-AC80B9A3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2" y="1418850"/>
            <a:ext cx="4153226" cy="5167312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56B619-2346-43A6-B92C-927A44F91497}"/>
              </a:ext>
            </a:extLst>
          </p:cNvPr>
          <p:cNvSpPr/>
          <p:nvPr/>
        </p:nvSpPr>
        <p:spPr>
          <a:xfrm>
            <a:off x="1260862" y="3857688"/>
            <a:ext cx="2597264" cy="5293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828C0E-38D9-44B0-8BC6-20782A1B9C58}"/>
              </a:ext>
            </a:extLst>
          </p:cNvPr>
          <p:cNvSpPr/>
          <p:nvPr/>
        </p:nvSpPr>
        <p:spPr>
          <a:xfrm>
            <a:off x="1260862" y="2936143"/>
            <a:ext cx="1788695" cy="159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348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95EA-4C5C-4170-97B2-9D394F5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D70D31-937F-4980-B93F-A79B5F2A4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7" y="1937920"/>
            <a:ext cx="428668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80841-9F62-4F5A-8310-A99EDAA3E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77" y="1937920"/>
            <a:ext cx="4844716" cy="4350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268210-EF51-44FE-81A3-FBB8073673AE}"/>
              </a:ext>
            </a:extLst>
          </p:cNvPr>
          <p:cNvSpPr txBox="1"/>
          <p:nvPr/>
        </p:nvSpPr>
        <p:spPr>
          <a:xfrm>
            <a:off x="3264568" y="2246077"/>
            <a:ext cx="71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1.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8D30D-C51C-4894-9214-E8AED47FB075}"/>
              </a:ext>
            </a:extLst>
          </p:cNvPr>
          <p:cNvSpPr txBox="1"/>
          <p:nvPr/>
        </p:nvSpPr>
        <p:spPr>
          <a:xfrm>
            <a:off x="9817769" y="2246077"/>
            <a:ext cx="71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2.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453977-0BB2-4304-A395-284DCCA39A5C}"/>
              </a:ext>
            </a:extLst>
          </p:cNvPr>
          <p:cNvSpPr/>
          <p:nvPr/>
        </p:nvSpPr>
        <p:spPr>
          <a:xfrm>
            <a:off x="1283368" y="3232484"/>
            <a:ext cx="1788695" cy="128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DDF0E-4855-43C8-B89D-9C860E7A3EF7}"/>
              </a:ext>
            </a:extLst>
          </p:cNvPr>
          <p:cNvSpPr/>
          <p:nvPr/>
        </p:nvSpPr>
        <p:spPr>
          <a:xfrm>
            <a:off x="7748337" y="3537284"/>
            <a:ext cx="1780674" cy="176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013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3EFA-3CEE-49C0-9C07-9A60A178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10" y="381167"/>
            <a:ext cx="3942347" cy="1325563"/>
          </a:xfrm>
        </p:spPr>
        <p:txBody>
          <a:bodyPr>
            <a:noAutofit/>
          </a:bodyPr>
          <a:lstStyle/>
          <a:p>
            <a:r>
              <a:rPr lang="en-US" sz="2800" dirty="0"/>
              <a:t>Write your full name and make a password</a:t>
            </a:r>
            <a:endParaRPr lang="lv-LV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592CB7-C38A-4321-837F-F0856D740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" y="1706730"/>
            <a:ext cx="3608388" cy="489709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B7A5EC-8BFA-4847-BD0D-39CA6E8C96A5}"/>
              </a:ext>
            </a:extLst>
          </p:cNvPr>
          <p:cNvSpPr/>
          <p:nvPr/>
        </p:nvSpPr>
        <p:spPr>
          <a:xfrm>
            <a:off x="762000" y="4459706"/>
            <a:ext cx="545431" cy="104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226D5-BFB8-44E6-B442-7CFCBCED4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88" y="1936346"/>
            <a:ext cx="4672596" cy="44378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B1D115-4383-4572-B5E3-EC737A7D0CF9}"/>
              </a:ext>
            </a:extLst>
          </p:cNvPr>
          <p:cNvSpPr/>
          <p:nvPr/>
        </p:nvSpPr>
        <p:spPr>
          <a:xfrm>
            <a:off x="6978316" y="2654968"/>
            <a:ext cx="745958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3254FF-4DE0-48A0-BCE8-51F0FF684B6A}"/>
              </a:ext>
            </a:extLst>
          </p:cNvPr>
          <p:cNvSpPr/>
          <p:nvPr/>
        </p:nvSpPr>
        <p:spPr>
          <a:xfrm>
            <a:off x="7042484" y="3176337"/>
            <a:ext cx="842211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A86DE-B6E6-4D25-9F16-F98AD59110E5}"/>
              </a:ext>
            </a:extLst>
          </p:cNvPr>
          <p:cNvSpPr/>
          <p:nvPr/>
        </p:nvSpPr>
        <p:spPr>
          <a:xfrm>
            <a:off x="887788" y="3199896"/>
            <a:ext cx="1788695" cy="128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F9B336-AC1B-47BD-97F4-9E723EA90BCB}"/>
              </a:ext>
            </a:extLst>
          </p:cNvPr>
          <p:cNvSpPr/>
          <p:nvPr/>
        </p:nvSpPr>
        <p:spPr>
          <a:xfrm>
            <a:off x="6596983" y="5173579"/>
            <a:ext cx="2691396" cy="3449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C790D0-1492-444B-A891-704430EBDD10}"/>
              </a:ext>
            </a:extLst>
          </p:cNvPr>
          <p:cNvSpPr txBox="1">
            <a:spLocks/>
          </p:cNvSpPr>
          <p:nvPr/>
        </p:nvSpPr>
        <p:spPr>
          <a:xfrm>
            <a:off x="5753100" y="466097"/>
            <a:ext cx="57089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You need to agree to terms and then click continue 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74846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C4ED-4AEC-47B7-950A-75A03DED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4" y="365125"/>
            <a:ext cx="5261809" cy="1325563"/>
          </a:xfrm>
        </p:spPr>
        <p:txBody>
          <a:bodyPr>
            <a:noAutofit/>
          </a:bodyPr>
          <a:lstStyle/>
          <a:p>
            <a:r>
              <a:rPr lang="en-US" sz="2400" dirty="0"/>
              <a:t>Then click on the program you need to apply for and then click apply now!</a:t>
            </a:r>
            <a:endParaRPr lang="lv-LV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982E7-5ED7-49C8-AAE8-21236ABF7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4" y="2241968"/>
            <a:ext cx="7992082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2E08BCF-2DAE-4727-AFB9-A03E337D58D4}"/>
              </a:ext>
            </a:extLst>
          </p:cNvPr>
          <p:cNvSpPr/>
          <p:nvPr/>
        </p:nvSpPr>
        <p:spPr>
          <a:xfrm>
            <a:off x="2795336" y="6168189"/>
            <a:ext cx="757989" cy="425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DEB937-F3B0-4D24-A947-AB6F7A127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85" y="481889"/>
            <a:ext cx="6332861" cy="36325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E30DAE9-926E-4627-A672-B5AC28123369}"/>
              </a:ext>
            </a:extLst>
          </p:cNvPr>
          <p:cNvSpPr/>
          <p:nvPr/>
        </p:nvSpPr>
        <p:spPr>
          <a:xfrm>
            <a:off x="10202779" y="737936"/>
            <a:ext cx="1267325" cy="425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458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D4A0-3893-489D-8973-F712E635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You should fill all the fields (Profile, Contacts, Home university, Education) and in checklist choose your department and also upload your photo.</a:t>
            </a:r>
            <a:endParaRPr lang="lv-LV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CA4973-0308-4619-9AD0-8D5FAE0E8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4278"/>
            <a:ext cx="8377679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7BAD0-8CAF-4346-BA2C-AF1908109516}"/>
              </a:ext>
            </a:extLst>
          </p:cNvPr>
          <p:cNvSpPr txBox="1">
            <a:spLocks/>
          </p:cNvSpPr>
          <p:nvPr/>
        </p:nvSpPr>
        <p:spPr>
          <a:xfrm>
            <a:off x="9123948" y="2766218"/>
            <a:ext cx="2819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And last thing to do is to Submit!</a:t>
            </a:r>
            <a:endParaRPr lang="lv-LV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7D6B5B-E5AD-429B-8165-5ADC64954D6F}"/>
              </a:ext>
            </a:extLst>
          </p:cNvPr>
          <p:cNvSpPr/>
          <p:nvPr/>
        </p:nvSpPr>
        <p:spPr>
          <a:xfrm>
            <a:off x="7170821" y="2155553"/>
            <a:ext cx="1507958" cy="5293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333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114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to apply?</vt:lpstr>
      <vt:lpstr>First step: register</vt:lpstr>
      <vt:lpstr>Enter your email.</vt:lpstr>
      <vt:lpstr>Klik “Send a one-time link” as you are a first time user</vt:lpstr>
      <vt:lpstr>PowerPoint Presentation</vt:lpstr>
      <vt:lpstr>Write your full name and make a password</vt:lpstr>
      <vt:lpstr>Then click on the program you need to apply for and then click apply now!</vt:lpstr>
      <vt:lpstr>You should fill all the fields (Profile, Contacts, Home university, Education) and in checklist choose your department and also upload your photo.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apply?</dc:title>
  <dc:creator>Lietotajs</dc:creator>
  <cp:lastModifiedBy>Lietotajs</cp:lastModifiedBy>
  <cp:revision>4</cp:revision>
  <dcterms:created xsi:type="dcterms:W3CDTF">2025-05-28T12:31:53Z</dcterms:created>
  <dcterms:modified xsi:type="dcterms:W3CDTF">2025-08-19T10:08:36Z</dcterms:modified>
</cp:coreProperties>
</file>