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8" r:id="rId1"/>
  </p:sldMasterIdLst>
  <p:sldIdLst>
    <p:sldId id="257" r:id="rId2"/>
  </p:sldIdLst>
  <p:sldSz cx="12192000" cy="6858000"/>
  <p:notesSz cx="6858000" cy="9144000"/>
  <p:embeddedFontLst>
    <p:embeddedFont>
      <p:font typeface="바탕" panose="02030600000101010101" pitchFamily="18" charset="-127"/>
      <p:regular r:id="rId3"/>
    </p:embeddedFont>
    <p:embeddedFont>
      <p:font typeface="돋움" panose="020B0600000101010101" pitchFamily="34" charset="-127"/>
      <p:regular r:id="rId4"/>
    </p:embeddedFont>
    <p:embeddedFont>
      <p:font typeface="맑은 고딕" panose="020B0503020000020004" pitchFamily="34" charset="-127"/>
      <p:regular r:id="rId5"/>
      <p:bold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Georgia" panose="02040502050405020303" pitchFamily="18" charset="0"/>
      <p:regular r:id="rId13"/>
      <p:bold r:id="rId14"/>
      <p:italic r:id="rId15"/>
      <p:boldItalic r:id="rId16"/>
    </p:embeddedFont>
  </p:embeddedFontLst>
  <p:defaultTextStyle>
    <a:defPPr>
      <a:defRPr lang="en-US"/>
    </a:defPPr>
    <a:lvl1pPr marL="0" algn="l" defTabSz="457200" rtl="0" eaLnBrk="0" latinLnBrk="0" hangingPunct="1">
      <a:defRPr sz="1800" kern="1200">
        <a:solidFill>
          <a:schemeClr val="tx1"/>
        </a:solidFill>
        <a:latin typeface="+mn-lt"/>
        <a:ea typeface="+mn-ea"/>
        <a:cs typeface="+mn-cs"/>
      </a:defRPr>
    </a:lvl1pPr>
    <a:lvl2pPr marL="457200" algn="l" defTabSz="457200" rtl="0" eaLnBrk="0" latinLnBrk="0" hangingPunct="1">
      <a:defRPr sz="1800" kern="1200">
        <a:solidFill>
          <a:schemeClr val="tx1"/>
        </a:solidFill>
        <a:latin typeface="+mn-lt"/>
        <a:ea typeface="+mn-ea"/>
        <a:cs typeface="+mn-cs"/>
      </a:defRPr>
    </a:lvl2pPr>
    <a:lvl3pPr marL="914400" algn="l" defTabSz="457200" rtl="0" eaLnBrk="0" latinLnBrk="0" hangingPunct="1">
      <a:defRPr sz="1800" kern="1200">
        <a:solidFill>
          <a:schemeClr val="tx1"/>
        </a:solidFill>
        <a:latin typeface="+mn-lt"/>
        <a:ea typeface="+mn-ea"/>
        <a:cs typeface="+mn-cs"/>
      </a:defRPr>
    </a:lvl3pPr>
    <a:lvl4pPr marL="1371600" algn="l" defTabSz="457200" rtl="0" eaLnBrk="0" latinLnBrk="0" hangingPunct="1">
      <a:defRPr sz="1800" kern="1200">
        <a:solidFill>
          <a:schemeClr val="tx1"/>
        </a:solidFill>
        <a:latin typeface="+mn-lt"/>
        <a:ea typeface="+mn-ea"/>
        <a:cs typeface="+mn-cs"/>
      </a:defRPr>
    </a:lvl4pPr>
    <a:lvl5pPr marL="1828800" algn="l" defTabSz="457200" rtl="0" eaLnBrk="0" latinLnBrk="0" hangingPunct="1">
      <a:defRPr sz="1800" kern="1200">
        <a:solidFill>
          <a:schemeClr val="tx1"/>
        </a:solidFill>
        <a:latin typeface="+mn-lt"/>
        <a:ea typeface="+mn-ea"/>
        <a:cs typeface="+mn-cs"/>
      </a:defRPr>
    </a:lvl5pPr>
    <a:lvl6pPr marL="2286000" algn="l" defTabSz="457200" rtl="0" eaLnBrk="0" latinLnBrk="0" hangingPunct="1">
      <a:defRPr sz="1800" kern="1200">
        <a:solidFill>
          <a:schemeClr val="tx1"/>
        </a:solidFill>
        <a:latin typeface="+mn-lt"/>
        <a:ea typeface="+mn-ea"/>
        <a:cs typeface="+mn-cs"/>
      </a:defRPr>
    </a:lvl6pPr>
    <a:lvl7pPr marL="2743200" algn="l" defTabSz="457200" rtl="0" eaLnBrk="0" latinLnBrk="0" hangingPunct="1">
      <a:defRPr sz="1800" kern="1200">
        <a:solidFill>
          <a:schemeClr val="tx1"/>
        </a:solidFill>
        <a:latin typeface="+mn-lt"/>
        <a:ea typeface="+mn-ea"/>
        <a:cs typeface="+mn-cs"/>
      </a:defRPr>
    </a:lvl7pPr>
    <a:lvl8pPr marL="3200400" algn="l" defTabSz="457200" rtl="0" eaLnBrk="0" latinLnBrk="0" hangingPunct="1">
      <a:defRPr sz="1800" kern="1200">
        <a:solidFill>
          <a:schemeClr val="tx1"/>
        </a:solidFill>
        <a:latin typeface="+mn-lt"/>
        <a:ea typeface="+mn-ea"/>
        <a:cs typeface="+mn-cs"/>
      </a:defRPr>
    </a:lvl8pPr>
    <a:lvl9pPr marL="3657600" algn="l" defTabSz="457200" rtl="0" eaLnBrk="0"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056"/>
    <a:srgbClr val="AEC3B7"/>
    <a:srgbClr val="0D5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4" autoAdjust="0"/>
    <p:restoredTop sz="97720"/>
  </p:normalViewPr>
  <p:slideViewPr>
    <p:cSldViewPr snapToObjects="1">
      <p:cViewPr varScale="1">
        <p:scale>
          <a:sx n="109" d="100"/>
          <a:sy n="109" d="100"/>
        </p:scale>
        <p:origin x="870"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lapa">
    <p:bg>
      <p:bgPr>
        <a:solidFill>
          <a:srgbClr val="11705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F0D3D-C53E-C879-37EA-29D3618E362B}"/>
              </a:ext>
            </a:extLst>
          </p:cNvPr>
          <p:cNvPicPr>
            <a:picLocks noChangeAspect="1"/>
          </p:cNvPicPr>
          <p:nvPr userDrawn="1"/>
        </p:nvPicPr>
        <p:blipFill>
          <a:blip r:embed="rId2"/>
          <a:stretch>
            <a:fillRect/>
          </a:stretch>
        </p:blipFill>
        <p:spPr>
          <a:xfrm>
            <a:off x="607545" y="680300"/>
            <a:ext cx="2501900" cy="1295400"/>
          </a:xfrm>
          <a:prstGeom prst="rect">
            <a:avLst/>
          </a:prstGeom>
        </p:spPr>
      </p:pic>
      <p:pic>
        <p:nvPicPr>
          <p:cNvPr id="3" name="Picture 2">
            <a:extLst>
              <a:ext uri="{FF2B5EF4-FFF2-40B4-BE49-F238E27FC236}">
                <a16:creationId xmlns:a16="http://schemas.microsoft.com/office/drawing/2014/main" id="{71099914-357E-BAE1-AD9A-6DD960B96612}"/>
              </a:ext>
            </a:extLst>
          </p:cNvPr>
          <p:cNvPicPr>
            <a:picLocks noChangeAspect="1"/>
          </p:cNvPicPr>
          <p:nvPr userDrawn="1"/>
        </p:nvPicPr>
        <p:blipFill>
          <a:blip r:embed="rId3"/>
          <a:stretch>
            <a:fillRect/>
          </a:stretch>
        </p:blipFill>
        <p:spPr>
          <a:xfrm>
            <a:off x="6678661" y="-731006"/>
            <a:ext cx="10217070" cy="7589006"/>
          </a:xfrm>
          <a:prstGeom prst="rect">
            <a:avLst/>
          </a:prstGeom>
        </p:spPr>
      </p:pic>
      <p:pic>
        <p:nvPicPr>
          <p:cNvPr id="5" name="Picture 4">
            <a:extLst>
              <a:ext uri="{FF2B5EF4-FFF2-40B4-BE49-F238E27FC236}">
                <a16:creationId xmlns:a16="http://schemas.microsoft.com/office/drawing/2014/main" id="{B3C49A5D-0BA9-4F0A-A451-93E2CEBF615B}"/>
              </a:ext>
            </a:extLst>
          </p:cNvPr>
          <p:cNvPicPr>
            <a:picLocks noChangeAspect="1"/>
          </p:cNvPicPr>
          <p:nvPr userDrawn="1"/>
        </p:nvPicPr>
        <p:blipFill>
          <a:blip r:embed="rId4">
            <a:alphaModFix amt="20000"/>
          </a:blip>
          <a:stretch>
            <a:fillRect/>
          </a:stretch>
        </p:blipFill>
        <p:spPr>
          <a:xfrm>
            <a:off x="-977281" y="2829101"/>
            <a:ext cx="4038600" cy="4038600"/>
          </a:xfrm>
          <a:prstGeom prst="rect">
            <a:avLst/>
          </a:prstGeom>
        </p:spPr>
      </p:pic>
      <p:sp>
        <p:nvSpPr>
          <p:cNvPr id="9" name="Title 1">
            <a:extLst>
              <a:ext uri="{FF2B5EF4-FFF2-40B4-BE49-F238E27FC236}">
                <a16:creationId xmlns:a16="http://schemas.microsoft.com/office/drawing/2014/main" id="{B072C779-87A2-5551-9F0F-76964EF82AD4}"/>
              </a:ext>
            </a:extLst>
          </p:cNvPr>
          <p:cNvSpPr>
            <a:spLocks noGrp="1"/>
          </p:cNvSpPr>
          <p:nvPr>
            <p:ph type="title"/>
          </p:nvPr>
        </p:nvSpPr>
        <p:spPr>
          <a:xfrm>
            <a:off x="3166793" y="2996952"/>
            <a:ext cx="5977880" cy="1324800"/>
          </a:xfrm>
          <a:prstGeom prst="rect">
            <a:avLst/>
          </a:prstGeom>
        </p:spPr>
        <p:txBody>
          <a:bodyPr/>
          <a:lstStyle>
            <a:lvl1pPr>
              <a:defRPr>
                <a:solidFill>
                  <a:schemeClr val="bg1"/>
                </a:solidFill>
              </a:defRPr>
            </a:lvl1pPr>
          </a:lstStyle>
          <a:p>
            <a:r>
              <a:rPr lang="en-GB"/>
              <a:t>Click to edit Master title style</a:t>
            </a:r>
            <a:endParaRPr lang="x-none"/>
          </a:p>
        </p:txBody>
      </p:sp>
    </p:spTree>
    <p:extLst>
      <p:ext uri="{BB962C8B-B14F-4D97-AF65-F5344CB8AC3E}">
        <p14:creationId xmlns:p14="http://schemas.microsoft.com/office/powerpoint/2010/main" val="394664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직사각형 23">
            <a:extLst>
              <a:ext uri="{FF2B5EF4-FFF2-40B4-BE49-F238E27FC236}">
                <a16:creationId xmlns:a16="http://schemas.microsoft.com/office/drawing/2014/main" id="{5CFAB907-F2E5-689F-B1AC-8CB4558993EE}"/>
              </a:ext>
            </a:extLst>
          </p:cNvPr>
          <p:cNvSpPr/>
          <p:nvPr userDrawn="1"/>
        </p:nvSpPr>
        <p:spPr>
          <a:xfrm>
            <a:off x="0" y="0"/>
            <a:ext cx="3083859" cy="6858000"/>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dirty="0">
              <a:latin typeface="Calibri Light" panose="020F0302020204030204" pitchFamily="34" charset="0"/>
            </a:endParaRPr>
          </a:p>
        </p:txBody>
      </p:sp>
      <p:sp>
        <p:nvSpPr>
          <p:cNvPr id="9" name="그림 개체 틀 5">
            <a:extLst>
              <a:ext uri="{FF2B5EF4-FFF2-40B4-BE49-F238E27FC236}">
                <a16:creationId xmlns:a16="http://schemas.microsoft.com/office/drawing/2014/main" id="{28584708-B22C-A5F1-71E5-032AD4E4DC3D}"/>
              </a:ext>
            </a:extLst>
          </p:cNvPr>
          <p:cNvSpPr>
            <a:spLocks noGrp="1"/>
          </p:cNvSpPr>
          <p:nvPr>
            <p:ph type="pic" sz="quarter" idx="17"/>
          </p:nvPr>
        </p:nvSpPr>
        <p:spPr>
          <a:xfrm>
            <a:off x="1360968" y="1015409"/>
            <a:ext cx="3388245" cy="4827182"/>
          </a:xfrm>
          <a:prstGeom prst="rect">
            <a:avLst/>
          </a:prstGeom>
        </p:spPr>
        <p:txBody>
          <a:bodyPr/>
          <a:lstStyle>
            <a:lvl1pPr>
              <a:defRPr b="0" i="0"/>
            </a:lvl1pPr>
          </a:lstStyle>
          <a:p>
            <a:endParaRPr kumimoji="1" lang="ko-KR" altLang="en-US" dirty="0"/>
          </a:p>
        </p:txBody>
      </p:sp>
      <p:sp>
        <p:nvSpPr>
          <p:cNvPr id="10" name="그림 개체 틀 5">
            <a:extLst>
              <a:ext uri="{FF2B5EF4-FFF2-40B4-BE49-F238E27FC236}">
                <a16:creationId xmlns:a16="http://schemas.microsoft.com/office/drawing/2014/main" id="{BBFF7FF2-A8F6-4851-5BE7-FD9CF023BE0A}"/>
              </a:ext>
            </a:extLst>
          </p:cNvPr>
          <p:cNvSpPr>
            <a:spLocks noGrp="1"/>
          </p:cNvSpPr>
          <p:nvPr>
            <p:ph type="pic" sz="quarter" idx="18"/>
          </p:nvPr>
        </p:nvSpPr>
        <p:spPr>
          <a:xfrm>
            <a:off x="4749213" y="1015410"/>
            <a:ext cx="2884965" cy="2004238"/>
          </a:xfrm>
          <a:prstGeom prst="rect">
            <a:avLst/>
          </a:prstGeom>
        </p:spPr>
        <p:txBody>
          <a:bodyPr/>
          <a:lstStyle>
            <a:lvl1pPr>
              <a:defRPr b="0" i="0"/>
            </a:lvl1pPr>
          </a:lstStyle>
          <a:p>
            <a:endParaRPr kumimoji="1" lang="ko-KR" altLang="en-US" dirty="0"/>
          </a:p>
        </p:txBody>
      </p:sp>
      <p:pic>
        <p:nvPicPr>
          <p:cNvPr id="3" name="Picture 2">
            <a:extLst>
              <a:ext uri="{FF2B5EF4-FFF2-40B4-BE49-F238E27FC236}">
                <a16:creationId xmlns:a16="http://schemas.microsoft.com/office/drawing/2014/main" id="{C5287E79-9AE8-513A-6C38-294D8FF83506}"/>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p:spPr>
      </p:pic>
      <p:pic>
        <p:nvPicPr>
          <p:cNvPr id="4" name="Picture 3">
            <a:extLst>
              <a:ext uri="{FF2B5EF4-FFF2-40B4-BE49-F238E27FC236}">
                <a16:creationId xmlns:a16="http://schemas.microsoft.com/office/drawing/2014/main" id="{EF1D81F4-14C7-36BE-BA67-D2EEBF6C6718}"/>
              </a:ext>
            </a:extLst>
          </p:cNvPr>
          <p:cNvPicPr>
            <a:picLocks noChangeAspect="1"/>
          </p:cNvPicPr>
          <p:nvPr userDrawn="1"/>
        </p:nvPicPr>
        <p:blipFill>
          <a:blip r:embed="rId3">
            <a:alphaModFix amt="35000"/>
          </a:blip>
          <a:stretch>
            <a:fillRect/>
          </a:stretch>
        </p:blipFill>
        <p:spPr>
          <a:xfrm>
            <a:off x="185184" y="4672320"/>
            <a:ext cx="990600" cy="965200"/>
          </a:xfrm>
          <a:prstGeom prst="rect">
            <a:avLst/>
          </a:prstGeom>
        </p:spPr>
      </p:pic>
      <p:sp>
        <p:nvSpPr>
          <p:cNvPr id="6" name="Date Placeholder 5">
            <a:extLst>
              <a:ext uri="{FF2B5EF4-FFF2-40B4-BE49-F238E27FC236}">
                <a16:creationId xmlns:a16="http://schemas.microsoft.com/office/drawing/2014/main" id="{F71238EF-C127-231E-F35E-BE42D70086A8}"/>
              </a:ext>
            </a:extLst>
          </p:cNvPr>
          <p:cNvSpPr>
            <a:spLocks noGrp="1"/>
          </p:cNvSpPr>
          <p:nvPr>
            <p:ph type="dt" sz="half" idx="20"/>
          </p:nvPr>
        </p:nvSpPr>
        <p:spPr/>
        <p:txBody>
          <a:bodyPr/>
          <a:lstStyle/>
          <a:p>
            <a:fld id="{2272BABE-BBAD-CB46-A741-944DA49A4DC9}" type="datetimeFigureOut">
              <a:rPr kumimoji="1" lang="ko-KR" altLang="en-US" smtClean="0"/>
              <a:pPr/>
              <a:t>2025-01-27</a:t>
            </a:fld>
            <a:endParaRPr kumimoji="1" lang="ko-KR" altLang="en-US" dirty="0"/>
          </a:p>
        </p:txBody>
      </p:sp>
      <p:sp>
        <p:nvSpPr>
          <p:cNvPr id="7" name="Footer Placeholder 6">
            <a:extLst>
              <a:ext uri="{FF2B5EF4-FFF2-40B4-BE49-F238E27FC236}">
                <a16:creationId xmlns:a16="http://schemas.microsoft.com/office/drawing/2014/main" id="{2FF7FD29-F590-1A91-DD56-C515D98BFEA7}"/>
              </a:ext>
            </a:extLst>
          </p:cNvPr>
          <p:cNvSpPr>
            <a:spLocks noGrp="1"/>
          </p:cNvSpPr>
          <p:nvPr>
            <p:ph type="ftr" sz="quarter" idx="21"/>
          </p:nvPr>
        </p:nvSpPr>
        <p:spPr/>
        <p:txBody>
          <a:bodyPr/>
          <a:lstStyle/>
          <a:p>
            <a:endParaRPr kumimoji="1" lang="ko-KR" altLang="en-US" dirty="0"/>
          </a:p>
        </p:txBody>
      </p:sp>
      <p:sp>
        <p:nvSpPr>
          <p:cNvPr id="8" name="Slide Number Placeholder 7">
            <a:extLst>
              <a:ext uri="{FF2B5EF4-FFF2-40B4-BE49-F238E27FC236}">
                <a16:creationId xmlns:a16="http://schemas.microsoft.com/office/drawing/2014/main" id="{4029C4A5-8142-1D16-CA88-565804225EF7}"/>
              </a:ext>
            </a:extLst>
          </p:cNvPr>
          <p:cNvSpPr>
            <a:spLocks noGrp="1"/>
          </p:cNvSpPr>
          <p:nvPr>
            <p:ph type="sldNum" sz="quarter" idx="22"/>
          </p:nvPr>
        </p:nvSpPr>
        <p:spPr/>
        <p:txBody>
          <a:bodyPr/>
          <a:lstStyle/>
          <a:p>
            <a:fld id="{E9A312BF-63D2-D540-ADA9-6DC63533A88E}" type="slidenum">
              <a:rPr kumimoji="1" lang="ko-KR" altLang="en-US" smtClean="0"/>
              <a:pPr/>
              <a:t>‹#›</a:t>
            </a:fld>
            <a:endParaRPr kumimoji="1" lang="ko-KR" altLang="en-US" dirty="0"/>
          </a:p>
        </p:txBody>
      </p:sp>
      <p:sp>
        <p:nvSpPr>
          <p:cNvPr id="12" name="Title 15">
            <a:extLst>
              <a:ext uri="{FF2B5EF4-FFF2-40B4-BE49-F238E27FC236}">
                <a16:creationId xmlns:a16="http://schemas.microsoft.com/office/drawing/2014/main" id="{8F600519-8D08-AB4B-0C18-9BE8F8CD9A41}"/>
              </a:ext>
            </a:extLst>
          </p:cNvPr>
          <p:cNvSpPr>
            <a:spLocks noGrp="1"/>
          </p:cNvSpPr>
          <p:nvPr>
            <p:ph type="title"/>
          </p:nvPr>
        </p:nvSpPr>
        <p:spPr>
          <a:xfrm>
            <a:off x="6672064" y="3429000"/>
            <a:ext cx="4681736" cy="965201"/>
          </a:xfrm>
          <a:prstGeom prst="rect">
            <a:avLst/>
          </a:prstGeom>
        </p:spPr>
        <p:txBody>
          <a:bodyPr anchor="b">
            <a:normAutofit/>
          </a:bodyPr>
          <a:lstStyle>
            <a:lvl1pPr>
              <a:defRPr sz="3600"/>
            </a:lvl1pPr>
          </a:lstStyle>
          <a:p>
            <a:r>
              <a:rPr lang="en-GB" dirty="0"/>
              <a:t>Click to edit Master title style</a:t>
            </a:r>
            <a:endParaRPr lang="x-none" dirty="0"/>
          </a:p>
        </p:txBody>
      </p:sp>
      <p:sp>
        <p:nvSpPr>
          <p:cNvPr id="13" name="Text Placeholder 10">
            <a:extLst>
              <a:ext uri="{FF2B5EF4-FFF2-40B4-BE49-F238E27FC236}">
                <a16:creationId xmlns:a16="http://schemas.microsoft.com/office/drawing/2014/main" id="{47429DE1-F86E-FF6F-0C2B-302E6FAF80EF}"/>
              </a:ext>
            </a:extLst>
          </p:cNvPr>
          <p:cNvSpPr>
            <a:spLocks noGrp="1"/>
          </p:cNvSpPr>
          <p:nvPr>
            <p:ph type="body" sz="quarter" idx="19"/>
          </p:nvPr>
        </p:nvSpPr>
        <p:spPr>
          <a:xfrm>
            <a:off x="6665234" y="4581128"/>
            <a:ext cx="4688566" cy="126146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277485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직사각형 8">
            <a:extLst>
              <a:ext uri="{FF2B5EF4-FFF2-40B4-BE49-F238E27FC236}">
                <a16:creationId xmlns:a16="http://schemas.microsoft.com/office/drawing/2014/main" id="{DFE48D29-9397-8B30-C501-22635C052A25}"/>
              </a:ext>
            </a:extLst>
          </p:cNvPr>
          <p:cNvSpPr/>
          <p:nvPr userDrawn="1"/>
        </p:nvSpPr>
        <p:spPr>
          <a:xfrm>
            <a:off x="0" y="0"/>
            <a:ext cx="7522848" cy="5295014"/>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2" name="그림 개체 틀 2">
            <a:extLst>
              <a:ext uri="{FF2B5EF4-FFF2-40B4-BE49-F238E27FC236}">
                <a16:creationId xmlns:a16="http://schemas.microsoft.com/office/drawing/2014/main" id="{FBB5F72C-7B9D-111F-7B40-5EB8C5CFBAD7}"/>
              </a:ext>
            </a:extLst>
          </p:cNvPr>
          <p:cNvSpPr>
            <a:spLocks noGrp="1"/>
          </p:cNvSpPr>
          <p:nvPr>
            <p:ph type="pic" sz="quarter" idx="13"/>
          </p:nvPr>
        </p:nvSpPr>
        <p:spPr>
          <a:xfrm>
            <a:off x="7522848" y="1169581"/>
            <a:ext cx="4052464" cy="5688419"/>
          </a:xfrm>
          <a:prstGeom prst="rect">
            <a:avLst/>
          </a:prstGeom>
        </p:spPr>
        <p:txBody>
          <a:bodyPr/>
          <a:lstStyle>
            <a:lvl1pPr>
              <a:defRPr b="0" i="0"/>
            </a:lvl1pPr>
          </a:lstStyle>
          <a:p>
            <a:endParaRPr kumimoji="1" lang="x-none" altLang="en-US"/>
          </a:p>
        </p:txBody>
      </p:sp>
      <p:sp>
        <p:nvSpPr>
          <p:cNvPr id="4" name="그림 개체 틀 2">
            <a:extLst>
              <a:ext uri="{FF2B5EF4-FFF2-40B4-BE49-F238E27FC236}">
                <a16:creationId xmlns:a16="http://schemas.microsoft.com/office/drawing/2014/main" id="{EAC3C886-D866-3470-CE2E-0F6E866B6EEA}"/>
              </a:ext>
            </a:extLst>
          </p:cNvPr>
          <p:cNvSpPr>
            <a:spLocks noGrp="1"/>
          </p:cNvSpPr>
          <p:nvPr>
            <p:ph type="pic" sz="quarter" idx="14"/>
          </p:nvPr>
        </p:nvSpPr>
        <p:spPr>
          <a:xfrm>
            <a:off x="489098" y="3062177"/>
            <a:ext cx="2530549" cy="2232837"/>
          </a:xfrm>
          <a:prstGeom prst="rect">
            <a:avLst/>
          </a:prstGeom>
        </p:spPr>
        <p:txBody>
          <a:bodyPr/>
          <a:lstStyle>
            <a:lvl1pPr>
              <a:defRPr b="0" i="0"/>
            </a:lvl1pPr>
          </a:lstStyle>
          <a:p>
            <a:endParaRPr kumimoji="1" lang="x-none" altLang="en-US"/>
          </a:p>
        </p:txBody>
      </p:sp>
      <p:sp>
        <p:nvSpPr>
          <p:cNvPr id="5" name="그림 개체 틀 2">
            <a:extLst>
              <a:ext uri="{FF2B5EF4-FFF2-40B4-BE49-F238E27FC236}">
                <a16:creationId xmlns:a16="http://schemas.microsoft.com/office/drawing/2014/main" id="{2D40E3B4-96A6-4E7D-6340-D0FA28A9B28C}"/>
              </a:ext>
            </a:extLst>
          </p:cNvPr>
          <p:cNvSpPr>
            <a:spLocks noGrp="1"/>
          </p:cNvSpPr>
          <p:nvPr>
            <p:ph type="pic" sz="quarter" idx="15"/>
          </p:nvPr>
        </p:nvSpPr>
        <p:spPr>
          <a:xfrm>
            <a:off x="3361347" y="3062177"/>
            <a:ext cx="2530549" cy="2232837"/>
          </a:xfrm>
          <a:prstGeom prst="rect">
            <a:avLst/>
          </a:prstGeom>
        </p:spPr>
        <p:txBody>
          <a:bodyPr/>
          <a:lstStyle>
            <a:lvl1pPr>
              <a:defRPr b="0" i="0"/>
            </a:lvl1pPr>
          </a:lstStyle>
          <a:p>
            <a:endParaRPr kumimoji="1" lang="x-none" altLang="en-US"/>
          </a:p>
        </p:txBody>
      </p:sp>
      <p:pic>
        <p:nvPicPr>
          <p:cNvPr id="6" name="Picture 5">
            <a:extLst>
              <a:ext uri="{FF2B5EF4-FFF2-40B4-BE49-F238E27FC236}">
                <a16:creationId xmlns:a16="http://schemas.microsoft.com/office/drawing/2014/main" id="{2197138F-E30A-8EF3-0AFA-A43C376BA116}"/>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p:spPr>
      </p:pic>
      <p:pic>
        <p:nvPicPr>
          <p:cNvPr id="7" name="Picture 6">
            <a:extLst>
              <a:ext uri="{FF2B5EF4-FFF2-40B4-BE49-F238E27FC236}">
                <a16:creationId xmlns:a16="http://schemas.microsoft.com/office/drawing/2014/main" id="{4938A4EF-3B72-821B-0108-3FC30200DD1F}"/>
              </a:ext>
            </a:extLst>
          </p:cNvPr>
          <p:cNvPicPr>
            <a:picLocks noChangeAspect="1"/>
          </p:cNvPicPr>
          <p:nvPr userDrawn="1"/>
        </p:nvPicPr>
        <p:blipFill>
          <a:blip r:embed="rId3">
            <a:alphaModFix amt="35000"/>
          </a:blip>
          <a:stretch>
            <a:fillRect/>
          </a:stretch>
        </p:blipFill>
        <p:spPr>
          <a:xfrm>
            <a:off x="6270243" y="3731236"/>
            <a:ext cx="990600" cy="965200"/>
          </a:xfrm>
          <a:prstGeom prst="rect">
            <a:avLst/>
          </a:prstGeom>
        </p:spPr>
      </p:pic>
      <p:sp>
        <p:nvSpPr>
          <p:cNvPr id="9" name="Date Placeholder 8">
            <a:extLst>
              <a:ext uri="{FF2B5EF4-FFF2-40B4-BE49-F238E27FC236}">
                <a16:creationId xmlns:a16="http://schemas.microsoft.com/office/drawing/2014/main" id="{DB0C5372-AF5E-5480-DDCC-D0CEA60C2BB4}"/>
              </a:ext>
            </a:extLst>
          </p:cNvPr>
          <p:cNvSpPr>
            <a:spLocks noGrp="1"/>
          </p:cNvSpPr>
          <p:nvPr>
            <p:ph type="dt" sz="half" idx="16"/>
          </p:nvPr>
        </p:nvSpPr>
        <p:spPr/>
        <p:txBody>
          <a:bodyPr/>
          <a:lstStyle/>
          <a:p>
            <a:fld id="{2272BABE-BBAD-CB46-A741-944DA49A4DC9}" type="datetimeFigureOut">
              <a:rPr kumimoji="1" lang="ko-KR" altLang="en-US" smtClean="0"/>
              <a:pPr/>
              <a:t>2025-01-27</a:t>
            </a:fld>
            <a:endParaRPr kumimoji="1" lang="ko-KR" altLang="en-US" dirty="0"/>
          </a:p>
        </p:txBody>
      </p:sp>
      <p:sp>
        <p:nvSpPr>
          <p:cNvPr id="10" name="Footer Placeholder 9">
            <a:extLst>
              <a:ext uri="{FF2B5EF4-FFF2-40B4-BE49-F238E27FC236}">
                <a16:creationId xmlns:a16="http://schemas.microsoft.com/office/drawing/2014/main" id="{74279BE5-0A5A-9FDB-B4C7-37D3CAE2826D}"/>
              </a:ext>
            </a:extLst>
          </p:cNvPr>
          <p:cNvSpPr>
            <a:spLocks noGrp="1"/>
          </p:cNvSpPr>
          <p:nvPr>
            <p:ph type="ftr" sz="quarter" idx="17"/>
          </p:nvPr>
        </p:nvSpPr>
        <p:spPr/>
        <p:txBody>
          <a:bodyPr/>
          <a:lstStyle/>
          <a:p>
            <a:endParaRPr kumimoji="1" lang="ko-KR" altLang="en-US" dirty="0"/>
          </a:p>
        </p:txBody>
      </p:sp>
      <p:sp>
        <p:nvSpPr>
          <p:cNvPr id="11" name="Slide Number Placeholder 10">
            <a:extLst>
              <a:ext uri="{FF2B5EF4-FFF2-40B4-BE49-F238E27FC236}">
                <a16:creationId xmlns:a16="http://schemas.microsoft.com/office/drawing/2014/main" id="{65479644-4969-2CC4-37CA-BDC7F5779D11}"/>
              </a:ext>
            </a:extLst>
          </p:cNvPr>
          <p:cNvSpPr>
            <a:spLocks noGrp="1"/>
          </p:cNvSpPr>
          <p:nvPr>
            <p:ph type="sldNum" sz="quarter" idx="18"/>
          </p:nvPr>
        </p:nvSpPr>
        <p:spPr/>
        <p:txBody>
          <a:bodyPr/>
          <a:lstStyle/>
          <a:p>
            <a:fld id="{E9A312BF-63D2-D540-ADA9-6DC63533A88E}" type="slidenum">
              <a:rPr kumimoji="1" lang="ko-KR" altLang="en-US" smtClean="0"/>
              <a:pPr/>
              <a:t>‹#›</a:t>
            </a:fld>
            <a:endParaRPr kumimoji="1" lang="ko-KR" altLang="en-US" dirty="0"/>
          </a:p>
        </p:txBody>
      </p:sp>
      <p:sp>
        <p:nvSpPr>
          <p:cNvPr id="12" name="Title 15">
            <a:extLst>
              <a:ext uri="{FF2B5EF4-FFF2-40B4-BE49-F238E27FC236}">
                <a16:creationId xmlns:a16="http://schemas.microsoft.com/office/drawing/2014/main" id="{D8F7D3B6-33E1-077B-C9F0-979A7DFFC308}"/>
              </a:ext>
            </a:extLst>
          </p:cNvPr>
          <p:cNvSpPr>
            <a:spLocks noGrp="1"/>
          </p:cNvSpPr>
          <p:nvPr>
            <p:ph type="title"/>
          </p:nvPr>
        </p:nvSpPr>
        <p:spPr>
          <a:xfrm>
            <a:off x="484500" y="1169581"/>
            <a:ext cx="6835636" cy="723124"/>
          </a:xfrm>
          <a:prstGeom prst="rect">
            <a:avLst/>
          </a:prstGeom>
        </p:spPr>
        <p:txBody>
          <a:bodyPr anchor="b">
            <a:normAutofit/>
          </a:bodyPr>
          <a:lstStyle>
            <a:lvl1pPr>
              <a:defRPr sz="3600">
                <a:solidFill>
                  <a:schemeClr val="bg1"/>
                </a:solidFill>
              </a:defRPr>
            </a:lvl1pPr>
          </a:lstStyle>
          <a:p>
            <a:r>
              <a:rPr lang="en-GB" dirty="0"/>
              <a:t>Click to edit Master title style</a:t>
            </a:r>
            <a:endParaRPr lang="x-none" dirty="0"/>
          </a:p>
        </p:txBody>
      </p:sp>
      <p:sp>
        <p:nvSpPr>
          <p:cNvPr id="13" name="Text Placeholder 10">
            <a:extLst>
              <a:ext uri="{FF2B5EF4-FFF2-40B4-BE49-F238E27FC236}">
                <a16:creationId xmlns:a16="http://schemas.microsoft.com/office/drawing/2014/main" id="{D93E20FF-0195-EA7C-232B-D0849D41916C}"/>
              </a:ext>
            </a:extLst>
          </p:cNvPr>
          <p:cNvSpPr>
            <a:spLocks noGrp="1"/>
          </p:cNvSpPr>
          <p:nvPr>
            <p:ph type="body" sz="quarter" idx="23"/>
          </p:nvPr>
        </p:nvSpPr>
        <p:spPr>
          <a:xfrm>
            <a:off x="484500" y="1988840"/>
            <a:ext cx="2530549" cy="89725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C7CA50FA-FAF3-3E04-7687-06B1EC67D4C1}"/>
              </a:ext>
            </a:extLst>
          </p:cNvPr>
          <p:cNvSpPr>
            <a:spLocks noGrp="1"/>
          </p:cNvSpPr>
          <p:nvPr>
            <p:ph type="body" sz="quarter" idx="24"/>
          </p:nvPr>
        </p:nvSpPr>
        <p:spPr>
          <a:xfrm>
            <a:off x="3354921" y="1988840"/>
            <a:ext cx="2530549" cy="89725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140941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4" name="직사각형 17">
            <a:extLst>
              <a:ext uri="{FF2B5EF4-FFF2-40B4-BE49-F238E27FC236}">
                <a16:creationId xmlns:a16="http://schemas.microsoft.com/office/drawing/2014/main" id="{8BE1D0FA-18E6-197A-07B5-AE12972679A8}"/>
              </a:ext>
            </a:extLst>
          </p:cNvPr>
          <p:cNvSpPr/>
          <p:nvPr userDrawn="1"/>
        </p:nvSpPr>
        <p:spPr>
          <a:xfrm>
            <a:off x="1" y="1"/>
            <a:ext cx="12192000" cy="1703294"/>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dirty="0">
              <a:latin typeface="Calibri Light" panose="020F0302020204030204" pitchFamily="34" charset="0"/>
            </a:endParaRPr>
          </a:p>
        </p:txBody>
      </p:sp>
      <p:sp>
        <p:nvSpPr>
          <p:cNvPr id="5" name="그림 개체 틀 5">
            <a:extLst>
              <a:ext uri="{FF2B5EF4-FFF2-40B4-BE49-F238E27FC236}">
                <a16:creationId xmlns:a16="http://schemas.microsoft.com/office/drawing/2014/main" id="{48606FC1-A68A-DF4D-BD06-C5CCA45778C1}"/>
              </a:ext>
            </a:extLst>
          </p:cNvPr>
          <p:cNvSpPr>
            <a:spLocks noGrp="1"/>
          </p:cNvSpPr>
          <p:nvPr>
            <p:ph type="pic" sz="quarter" idx="13"/>
          </p:nvPr>
        </p:nvSpPr>
        <p:spPr>
          <a:xfrm>
            <a:off x="0" y="1206402"/>
            <a:ext cx="6096000" cy="2812705"/>
          </a:xfrm>
          <a:prstGeom prst="rect">
            <a:avLst/>
          </a:prstGeom>
        </p:spPr>
        <p:txBody>
          <a:bodyPr/>
          <a:lstStyle>
            <a:lvl1pPr>
              <a:defRPr b="0" i="0"/>
            </a:lvl1pPr>
          </a:lstStyle>
          <a:p>
            <a:endParaRPr kumimoji="1" lang="ko-KR" altLang="en-US" dirty="0"/>
          </a:p>
        </p:txBody>
      </p:sp>
      <p:sp>
        <p:nvSpPr>
          <p:cNvPr id="2" name="그림 개체 틀 5">
            <a:extLst>
              <a:ext uri="{FF2B5EF4-FFF2-40B4-BE49-F238E27FC236}">
                <a16:creationId xmlns:a16="http://schemas.microsoft.com/office/drawing/2014/main" id="{9985C22A-8B9B-B8C7-C1AE-9AC058192DDB}"/>
              </a:ext>
            </a:extLst>
          </p:cNvPr>
          <p:cNvSpPr>
            <a:spLocks noGrp="1"/>
          </p:cNvSpPr>
          <p:nvPr>
            <p:ph type="pic" sz="quarter" idx="14"/>
          </p:nvPr>
        </p:nvSpPr>
        <p:spPr>
          <a:xfrm>
            <a:off x="6096001" y="4045295"/>
            <a:ext cx="2346250" cy="2015263"/>
          </a:xfrm>
          <a:prstGeom prst="rect">
            <a:avLst/>
          </a:prstGeom>
        </p:spPr>
        <p:txBody>
          <a:bodyPr/>
          <a:lstStyle>
            <a:lvl1pPr>
              <a:defRPr b="0" i="0"/>
            </a:lvl1pPr>
          </a:lstStyle>
          <a:p>
            <a:endParaRPr kumimoji="1" lang="ko-KR" altLang="en-US" dirty="0"/>
          </a:p>
        </p:txBody>
      </p:sp>
      <p:sp>
        <p:nvSpPr>
          <p:cNvPr id="3" name="그림 개체 틀 5">
            <a:extLst>
              <a:ext uri="{FF2B5EF4-FFF2-40B4-BE49-F238E27FC236}">
                <a16:creationId xmlns:a16="http://schemas.microsoft.com/office/drawing/2014/main" id="{7D248C49-9BAB-5586-7B79-108B86DDE685}"/>
              </a:ext>
            </a:extLst>
          </p:cNvPr>
          <p:cNvSpPr>
            <a:spLocks noGrp="1"/>
          </p:cNvSpPr>
          <p:nvPr>
            <p:ph type="pic" sz="quarter" idx="15"/>
          </p:nvPr>
        </p:nvSpPr>
        <p:spPr>
          <a:xfrm>
            <a:off x="9073118" y="4045295"/>
            <a:ext cx="2346250" cy="2015263"/>
          </a:xfrm>
          <a:prstGeom prst="rect">
            <a:avLst/>
          </a:prstGeom>
        </p:spPr>
        <p:txBody>
          <a:bodyPr/>
          <a:lstStyle>
            <a:lvl1pPr>
              <a:defRPr b="0" i="0"/>
            </a:lvl1pPr>
          </a:lstStyle>
          <a:p>
            <a:endParaRPr kumimoji="1" lang="ko-KR" altLang="en-US" dirty="0"/>
          </a:p>
        </p:txBody>
      </p:sp>
      <p:pic>
        <p:nvPicPr>
          <p:cNvPr id="6" name="Picture 5">
            <a:extLst>
              <a:ext uri="{FF2B5EF4-FFF2-40B4-BE49-F238E27FC236}">
                <a16:creationId xmlns:a16="http://schemas.microsoft.com/office/drawing/2014/main" id="{DB0113D7-C549-8409-4C2A-B725AA51B885}"/>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p:spPr>
      </p:pic>
      <p:pic>
        <p:nvPicPr>
          <p:cNvPr id="7" name="Picture 6">
            <a:extLst>
              <a:ext uri="{FF2B5EF4-FFF2-40B4-BE49-F238E27FC236}">
                <a16:creationId xmlns:a16="http://schemas.microsoft.com/office/drawing/2014/main" id="{361EBB14-5225-25F5-1341-10FE3F4CF50E}"/>
              </a:ext>
            </a:extLst>
          </p:cNvPr>
          <p:cNvPicPr>
            <a:picLocks noChangeAspect="1"/>
          </p:cNvPicPr>
          <p:nvPr userDrawn="1"/>
        </p:nvPicPr>
        <p:blipFill>
          <a:blip r:embed="rId3">
            <a:alphaModFix amt="35000"/>
          </a:blip>
          <a:stretch>
            <a:fillRect/>
          </a:stretch>
        </p:blipFill>
        <p:spPr>
          <a:xfrm>
            <a:off x="4718252" y="130825"/>
            <a:ext cx="990600" cy="965200"/>
          </a:xfrm>
          <a:prstGeom prst="rect">
            <a:avLst/>
          </a:prstGeom>
        </p:spPr>
      </p:pic>
      <p:sp>
        <p:nvSpPr>
          <p:cNvPr id="8" name="Title 15">
            <a:extLst>
              <a:ext uri="{FF2B5EF4-FFF2-40B4-BE49-F238E27FC236}">
                <a16:creationId xmlns:a16="http://schemas.microsoft.com/office/drawing/2014/main" id="{0E6D802C-73E0-C548-AAA8-667765F6CFBD}"/>
              </a:ext>
            </a:extLst>
          </p:cNvPr>
          <p:cNvSpPr>
            <a:spLocks noGrp="1"/>
          </p:cNvSpPr>
          <p:nvPr>
            <p:ph type="title"/>
          </p:nvPr>
        </p:nvSpPr>
        <p:spPr>
          <a:xfrm>
            <a:off x="6570368" y="1832675"/>
            <a:ext cx="4849000" cy="1028526"/>
          </a:xfrm>
          <a:prstGeom prst="rect">
            <a:avLst/>
          </a:prstGeom>
        </p:spPr>
        <p:txBody>
          <a:bodyPr anchor="b">
            <a:normAutofit/>
          </a:bodyPr>
          <a:lstStyle>
            <a:lvl1pPr>
              <a:defRPr sz="3600">
                <a:solidFill>
                  <a:schemeClr val="tx1"/>
                </a:solidFill>
              </a:defRPr>
            </a:lvl1pPr>
          </a:lstStyle>
          <a:p>
            <a:r>
              <a:rPr lang="en-GB" dirty="0"/>
              <a:t>Click to edit Master title style</a:t>
            </a:r>
            <a:endParaRPr lang="x-none" dirty="0"/>
          </a:p>
        </p:txBody>
      </p:sp>
      <p:sp>
        <p:nvSpPr>
          <p:cNvPr id="9" name="Text Placeholder 10">
            <a:extLst>
              <a:ext uri="{FF2B5EF4-FFF2-40B4-BE49-F238E27FC236}">
                <a16:creationId xmlns:a16="http://schemas.microsoft.com/office/drawing/2014/main" id="{410ECEEB-A943-5A38-E9AC-3ECA86379091}"/>
              </a:ext>
            </a:extLst>
          </p:cNvPr>
          <p:cNvSpPr>
            <a:spLocks noGrp="1"/>
          </p:cNvSpPr>
          <p:nvPr>
            <p:ph type="body" sz="quarter" idx="23"/>
          </p:nvPr>
        </p:nvSpPr>
        <p:spPr>
          <a:xfrm>
            <a:off x="6584976" y="2980374"/>
            <a:ext cx="4849000" cy="89725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0" name="Text Placeholder 10">
            <a:extLst>
              <a:ext uri="{FF2B5EF4-FFF2-40B4-BE49-F238E27FC236}">
                <a16:creationId xmlns:a16="http://schemas.microsoft.com/office/drawing/2014/main" id="{4AE44402-7147-E9AE-6F51-62F1D95D929C}"/>
              </a:ext>
            </a:extLst>
          </p:cNvPr>
          <p:cNvSpPr>
            <a:spLocks noGrp="1"/>
          </p:cNvSpPr>
          <p:nvPr>
            <p:ph type="body" sz="quarter" idx="24"/>
          </p:nvPr>
        </p:nvSpPr>
        <p:spPr>
          <a:xfrm>
            <a:off x="551384" y="4292339"/>
            <a:ext cx="2448272" cy="1768220"/>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Date Placeholder 10">
            <a:extLst>
              <a:ext uri="{FF2B5EF4-FFF2-40B4-BE49-F238E27FC236}">
                <a16:creationId xmlns:a16="http://schemas.microsoft.com/office/drawing/2014/main" id="{E8D33504-5430-E9D8-7512-AC6B6189841F}"/>
              </a:ext>
            </a:extLst>
          </p:cNvPr>
          <p:cNvSpPr>
            <a:spLocks noGrp="1"/>
          </p:cNvSpPr>
          <p:nvPr>
            <p:ph type="dt" sz="half" idx="25"/>
          </p:nvPr>
        </p:nvSpPr>
        <p:spPr/>
        <p:txBody>
          <a:bodyPr/>
          <a:lstStyle/>
          <a:p>
            <a:fld id="{2272BABE-BBAD-CB46-A741-944DA49A4DC9}" type="datetimeFigureOut">
              <a:rPr kumimoji="1" lang="ko-KR" altLang="en-US" smtClean="0"/>
              <a:pPr/>
              <a:t>2025-01-27</a:t>
            </a:fld>
            <a:endParaRPr kumimoji="1" lang="ko-KR" altLang="en-US" dirty="0"/>
          </a:p>
        </p:txBody>
      </p:sp>
      <p:sp>
        <p:nvSpPr>
          <p:cNvPr id="12" name="Footer Placeholder 11">
            <a:extLst>
              <a:ext uri="{FF2B5EF4-FFF2-40B4-BE49-F238E27FC236}">
                <a16:creationId xmlns:a16="http://schemas.microsoft.com/office/drawing/2014/main" id="{5C9B8107-72B8-108A-213A-8E90996E5784}"/>
              </a:ext>
            </a:extLst>
          </p:cNvPr>
          <p:cNvSpPr>
            <a:spLocks noGrp="1"/>
          </p:cNvSpPr>
          <p:nvPr>
            <p:ph type="ftr" sz="quarter" idx="26"/>
          </p:nvPr>
        </p:nvSpPr>
        <p:spPr/>
        <p:txBody>
          <a:bodyPr/>
          <a:lstStyle/>
          <a:p>
            <a:endParaRPr kumimoji="1" lang="ko-KR" altLang="en-US" dirty="0"/>
          </a:p>
        </p:txBody>
      </p:sp>
      <p:sp>
        <p:nvSpPr>
          <p:cNvPr id="13" name="Slide Number Placeholder 12">
            <a:extLst>
              <a:ext uri="{FF2B5EF4-FFF2-40B4-BE49-F238E27FC236}">
                <a16:creationId xmlns:a16="http://schemas.microsoft.com/office/drawing/2014/main" id="{2079DA3E-0361-37C3-E590-144553CEA122}"/>
              </a:ext>
            </a:extLst>
          </p:cNvPr>
          <p:cNvSpPr>
            <a:spLocks noGrp="1"/>
          </p:cNvSpPr>
          <p:nvPr>
            <p:ph type="sldNum" sz="quarter" idx="27"/>
          </p:nvPr>
        </p:nvSpPr>
        <p:spPr/>
        <p:txBody>
          <a:bodyPr/>
          <a:lstStyle/>
          <a:p>
            <a:fld id="{E9A312BF-63D2-D540-ADA9-6DC63533A88E}" type="slidenum">
              <a:rPr kumimoji="1" lang="ko-KR" altLang="en-US" smtClean="0"/>
              <a:pPr/>
              <a:t>‹#›</a:t>
            </a:fld>
            <a:endParaRPr kumimoji="1" lang="ko-KR" altLang="en-US" dirty="0"/>
          </a:p>
        </p:txBody>
      </p:sp>
      <p:sp>
        <p:nvSpPr>
          <p:cNvPr id="14" name="Text Placeholder 10">
            <a:extLst>
              <a:ext uri="{FF2B5EF4-FFF2-40B4-BE49-F238E27FC236}">
                <a16:creationId xmlns:a16="http://schemas.microsoft.com/office/drawing/2014/main" id="{4835EE10-EE1F-F6DC-D111-3C4A50CFF4AE}"/>
              </a:ext>
            </a:extLst>
          </p:cNvPr>
          <p:cNvSpPr>
            <a:spLocks noGrp="1"/>
          </p:cNvSpPr>
          <p:nvPr>
            <p:ph type="body" sz="quarter" idx="28"/>
          </p:nvPr>
        </p:nvSpPr>
        <p:spPr>
          <a:xfrm>
            <a:off x="3175314" y="4292339"/>
            <a:ext cx="2448272" cy="1768220"/>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1982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
    <p:bg>
      <p:bgPr>
        <a:solidFill>
          <a:srgbClr val="117056"/>
        </a:solidFill>
        <a:effectLst/>
      </p:bgPr>
    </p:bg>
    <p:spTree>
      <p:nvGrpSpPr>
        <p:cNvPr id="1" name=""/>
        <p:cNvGrpSpPr/>
        <p:nvPr/>
      </p:nvGrpSpPr>
      <p:grpSpPr>
        <a:xfrm>
          <a:off x="0" y="0"/>
          <a:ext cx="0" cy="0"/>
          <a:chOff x="0" y="0"/>
          <a:chExt cx="0" cy="0"/>
        </a:xfrm>
      </p:grpSpPr>
      <p:sp>
        <p:nvSpPr>
          <p:cNvPr id="5" name="그림 개체 틀 5">
            <a:extLst>
              <a:ext uri="{FF2B5EF4-FFF2-40B4-BE49-F238E27FC236}">
                <a16:creationId xmlns:a16="http://schemas.microsoft.com/office/drawing/2014/main" id="{7FC2F024-4C0D-804F-BAB0-606484D9272A}"/>
              </a:ext>
            </a:extLst>
          </p:cNvPr>
          <p:cNvSpPr>
            <a:spLocks noGrp="1"/>
          </p:cNvSpPr>
          <p:nvPr>
            <p:ph type="pic" sz="quarter" idx="12"/>
          </p:nvPr>
        </p:nvSpPr>
        <p:spPr>
          <a:xfrm>
            <a:off x="3559579" y="1040321"/>
            <a:ext cx="2536421" cy="2388679"/>
          </a:xfrm>
          <a:prstGeom prst="rect">
            <a:avLst/>
          </a:prstGeom>
        </p:spPr>
        <p:txBody>
          <a:bodyPr/>
          <a:lstStyle>
            <a:lvl1pPr>
              <a:defRPr b="0" i="0"/>
            </a:lvl1pPr>
          </a:lstStyle>
          <a:p>
            <a:endParaRPr kumimoji="1" lang="ko-KR" altLang="en-US" dirty="0"/>
          </a:p>
        </p:txBody>
      </p:sp>
      <p:sp>
        <p:nvSpPr>
          <p:cNvPr id="2" name="그림 개체 틀 5">
            <a:extLst>
              <a:ext uri="{FF2B5EF4-FFF2-40B4-BE49-F238E27FC236}">
                <a16:creationId xmlns:a16="http://schemas.microsoft.com/office/drawing/2014/main" id="{7F48699E-2DD9-6464-8193-4F2624346E8B}"/>
              </a:ext>
            </a:extLst>
          </p:cNvPr>
          <p:cNvSpPr>
            <a:spLocks noGrp="1"/>
          </p:cNvSpPr>
          <p:nvPr>
            <p:ph type="pic" sz="quarter" idx="13"/>
          </p:nvPr>
        </p:nvSpPr>
        <p:spPr>
          <a:xfrm>
            <a:off x="723015" y="1531088"/>
            <a:ext cx="3721394" cy="4681246"/>
          </a:xfrm>
          <a:prstGeom prst="rect">
            <a:avLst/>
          </a:prstGeom>
        </p:spPr>
        <p:txBody>
          <a:bodyPr/>
          <a:lstStyle>
            <a:lvl1pPr>
              <a:defRPr b="0" i="0"/>
            </a:lvl1pPr>
          </a:lstStyle>
          <a:p>
            <a:endParaRPr kumimoji="1" lang="ko-KR" altLang="en-US" dirty="0"/>
          </a:p>
        </p:txBody>
      </p:sp>
      <p:sp>
        <p:nvSpPr>
          <p:cNvPr id="3" name="그림 개체 틀 5">
            <a:extLst>
              <a:ext uri="{FF2B5EF4-FFF2-40B4-BE49-F238E27FC236}">
                <a16:creationId xmlns:a16="http://schemas.microsoft.com/office/drawing/2014/main" id="{80031036-BC15-0D29-EB8A-3D93A49A1340}"/>
              </a:ext>
            </a:extLst>
          </p:cNvPr>
          <p:cNvSpPr>
            <a:spLocks noGrp="1"/>
          </p:cNvSpPr>
          <p:nvPr>
            <p:ph type="pic" sz="quarter" idx="14"/>
          </p:nvPr>
        </p:nvSpPr>
        <p:spPr>
          <a:xfrm>
            <a:off x="6245466" y="1531089"/>
            <a:ext cx="3111185" cy="3381154"/>
          </a:xfrm>
          <a:prstGeom prst="rect">
            <a:avLst/>
          </a:prstGeom>
        </p:spPr>
        <p:txBody>
          <a:bodyPr/>
          <a:lstStyle>
            <a:lvl1pPr>
              <a:defRPr b="0" i="0"/>
            </a:lvl1pPr>
          </a:lstStyle>
          <a:p>
            <a:endParaRPr kumimoji="1" lang="ko-KR" altLang="en-US" dirty="0"/>
          </a:p>
        </p:txBody>
      </p:sp>
      <p:pic>
        <p:nvPicPr>
          <p:cNvPr id="4" name="Picture 3">
            <a:extLst>
              <a:ext uri="{FF2B5EF4-FFF2-40B4-BE49-F238E27FC236}">
                <a16:creationId xmlns:a16="http://schemas.microsoft.com/office/drawing/2014/main" id="{F03C7A17-4766-87DA-96B9-7C5471373F21}"/>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p:spPr>
      </p:pic>
      <p:pic>
        <p:nvPicPr>
          <p:cNvPr id="6" name="Picture 5">
            <a:extLst>
              <a:ext uri="{FF2B5EF4-FFF2-40B4-BE49-F238E27FC236}">
                <a16:creationId xmlns:a16="http://schemas.microsoft.com/office/drawing/2014/main" id="{8731D3B4-1BA9-F073-00FD-91CB0A36257B}"/>
              </a:ext>
            </a:extLst>
          </p:cNvPr>
          <p:cNvPicPr>
            <a:picLocks noChangeAspect="1"/>
          </p:cNvPicPr>
          <p:nvPr userDrawn="1"/>
        </p:nvPicPr>
        <p:blipFill>
          <a:blip r:embed="rId3">
            <a:alphaModFix amt="35000"/>
          </a:blip>
          <a:stretch>
            <a:fillRect/>
          </a:stretch>
        </p:blipFill>
        <p:spPr>
          <a:xfrm>
            <a:off x="4819116" y="3997841"/>
            <a:ext cx="990600" cy="965200"/>
          </a:xfrm>
          <a:prstGeom prst="rect">
            <a:avLst/>
          </a:prstGeom>
        </p:spPr>
      </p:pic>
      <p:sp>
        <p:nvSpPr>
          <p:cNvPr id="7" name="Title 4">
            <a:extLst>
              <a:ext uri="{FF2B5EF4-FFF2-40B4-BE49-F238E27FC236}">
                <a16:creationId xmlns:a16="http://schemas.microsoft.com/office/drawing/2014/main" id="{A2BB585E-E292-92DB-D6FB-A2D288B07C66}"/>
              </a:ext>
            </a:extLst>
          </p:cNvPr>
          <p:cNvSpPr>
            <a:spLocks noGrp="1"/>
          </p:cNvSpPr>
          <p:nvPr>
            <p:ph type="title"/>
          </p:nvPr>
        </p:nvSpPr>
        <p:spPr>
          <a:xfrm>
            <a:off x="9506117" y="1531088"/>
            <a:ext cx="2278515" cy="2041928"/>
          </a:xfrm>
          <a:prstGeom prst="rect">
            <a:avLst/>
          </a:prstGeom>
        </p:spPr>
        <p:txBody>
          <a:bodyPr anchor="t">
            <a:normAutofit/>
          </a:bodyPr>
          <a:lstStyle>
            <a:lvl1pPr>
              <a:defRPr sz="3200">
                <a:solidFill>
                  <a:schemeClr val="bg1"/>
                </a:solidFill>
              </a:defRPr>
            </a:lvl1pPr>
          </a:lstStyle>
          <a:p>
            <a:r>
              <a:rPr lang="en-GB" dirty="0"/>
              <a:t>Click to edit Master title style</a:t>
            </a:r>
            <a:endParaRPr lang="x-none" dirty="0"/>
          </a:p>
        </p:txBody>
      </p:sp>
      <p:sp>
        <p:nvSpPr>
          <p:cNvPr id="8" name="Text Placeholder 10">
            <a:extLst>
              <a:ext uri="{FF2B5EF4-FFF2-40B4-BE49-F238E27FC236}">
                <a16:creationId xmlns:a16="http://schemas.microsoft.com/office/drawing/2014/main" id="{9C659F54-5706-6730-B2F9-666215AB77E1}"/>
              </a:ext>
            </a:extLst>
          </p:cNvPr>
          <p:cNvSpPr>
            <a:spLocks noGrp="1"/>
          </p:cNvSpPr>
          <p:nvPr>
            <p:ph type="body" sz="quarter" idx="20"/>
          </p:nvPr>
        </p:nvSpPr>
        <p:spPr>
          <a:xfrm>
            <a:off x="4819116" y="5326911"/>
            <a:ext cx="6534684" cy="885423"/>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9" name="Date Placeholder 8">
            <a:extLst>
              <a:ext uri="{FF2B5EF4-FFF2-40B4-BE49-F238E27FC236}">
                <a16:creationId xmlns:a16="http://schemas.microsoft.com/office/drawing/2014/main" id="{6E873D00-19FF-85F8-16AA-E08EE2925C37}"/>
              </a:ext>
            </a:extLst>
          </p:cNvPr>
          <p:cNvSpPr>
            <a:spLocks noGrp="1"/>
          </p:cNvSpPr>
          <p:nvPr>
            <p:ph type="dt" sz="half" idx="21"/>
          </p:nvPr>
        </p:nvSpPr>
        <p:spPr/>
        <p:txBody>
          <a:bodyPr/>
          <a:lstStyle/>
          <a:p>
            <a:fld id="{2272BABE-BBAD-CB46-A741-944DA49A4DC9}" type="datetimeFigureOut">
              <a:rPr kumimoji="1" lang="ko-KR" altLang="en-US" smtClean="0"/>
              <a:pPr/>
              <a:t>2025-01-27</a:t>
            </a:fld>
            <a:endParaRPr kumimoji="1" lang="ko-KR" altLang="en-US" dirty="0"/>
          </a:p>
        </p:txBody>
      </p:sp>
      <p:sp>
        <p:nvSpPr>
          <p:cNvPr id="10" name="Footer Placeholder 9">
            <a:extLst>
              <a:ext uri="{FF2B5EF4-FFF2-40B4-BE49-F238E27FC236}">
                <a16:creationId xmlns:a16="http://schemas.microsoft.com/office/drawing/2014/main" id="{06B095E9-248A-392D-BB8F-EA68B3B64FA0}"/>
              </a:ext>
            </a:extLst>
          </p:cNvPr>
          <p:cNvSpPr>
            <a:spLocks noGrp="1"/>
          </p:cNvSpPr>
          <p:nvPr>
            <p:ph type="ftr" sz="quarter" idx="22"/>
          </p:nvPr>
        </p:nvSpPr>
        <p:spPr/>
        <p:txBody>
          <a:bodyPr/>
          <a:lstStyle/>
          <a:p>
            <a:endParaRPr kumimoji="1" lang="ko-KR" altLang="en-US" dirty="0"/>
          </a:p>
        </p:txBody>
      </p:sp>
      <p:sp>
        <p:nvSpPr>
          <p:cNvPr id="11" name="Slide Number Placeholder 10">
            <a:extLst>
              <a:ext uri="{FF2B5EF4-FFF2-40B4-BE49-F238E27FC236}">
                <a16:creationId xmlns:a16="http://schemas.microsoft.com/office/drawing/2014/main" id="{A985E2CE-B735-8542-835C-B29DAF8F4543}"/>
              </a:ext>
            </a:extLst>
          </p:cNvPr>
          <p:cNvSpPr>
            <a:spLocks noGrp="1"/>
          </p:cNvSpPr>
          <p:nvPr>
            <p:ph type="sldNum" sz="quarter" idx="23"/>
          </p:nvPr>
        </p:nvSpPr>
        <p:spPr/>
        <p:txBody>
          <a:bodyPr/>
          <a:lstStyle/>
          <a:p>
            <a:fld id="{E9A312BF-63D2-D540-ADA9-6DC63533A88E}" type="slidenum">
              <a:rPr kumimoji="1" lang="ko-KR" altLang="en-US" smtClean="0"/>
              <a:pPr/>
              <a:t>‹#›</a:t>
            </a:fld>
            <a:endParaRPr kumimoji="1" lang="ko-KR" altLang="en-US" dirty="0"/>
          </a:p>
        </p:txBody>
      </p:sp>
    </p:spTree>
    <p:extLst>
      <p:ext uri="{BB962C8B-B14F-4D97-AF65-F5344CB8AC3E}">
        <p14:creationId xmlns:p14="http://schemas.microsoft.com/office/powerpoint/2010/main" val="373139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10" name="직사각형 4">
            <a:extLst>
              <a:ext uri="{FF2B5EF4-FFF2-40B4-BE49-F238E27FC236}">
                <a16:creationId xmlns:a16="http://schemas.microsoft.com/office/drawing/2014/main" id="{3ED7104A-A7ED-48E4-0AAC-5F4508ADBDB8}"/>
              </a:ext>
            </a:extLst>
          </p:cNvPr>
          <p:cNvSpPr/>
          <p:nvPr userDrawn="1"/>
        </p:nvSpPr>
        <p:spPr>
          <a:xfrm>
            <a:off x="5252484" y="3428998"/>
            <a:ext cx="6939516" cy="3429002"/>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6" name="그림 개체 틀 2">
            <a:extLst>
              <a:ext uri="{FF2B5EF4-FFF2-40B4-BE49-F238E27FC236}">
                <a16:creationId xmlns:a16="http://schemas.microsoft.com/office/drawing/2014/main" id="{4A842F6B-2D56-DF71-318F-8558372C028D}"/>
              </a:ext>
            </a:extLst>
          </p:cNvPr>
          <p:cNvSpPr>
            <a:spLocks noGrp="1"/>
          </p:cNvSpPr>
          <p:nvPr>
            <p:ph type="pic" sz="quarter" idx="15"/>
          </p:nvPr>
        </p:nvSpPr>
        <p:spPr>
          <a:xfrm>
            <a:off x="1" y="3429000"/>
            <a:ext cx="5252483" cy="3428999"/>
          </a:xfrm>
          <a:prstGeom prst="rect">
            <a:avLst/>
          </a:prstGeom>
        </p:spPr>
        <p:txBody>
          <a:bodyPr/>
          <a:lstStyle>
            <a:lvl1pPr>
              <a:defRPr b="0" i="0"/>
            </a:lvl1pPr>
          </a:lstStyle>
          <a:p>
            <a:endParaRPr kumimoji="1" lang="x-none" altLang="en-US"/>
          </a:p>
        </p:txBody>
      </p:sp>
      <p:sp>
        <p:nvSpPr>
          <p:cNvPr id="2" name="그림 개체 틀 2">
            <a:extLst>
              <a:ext uri="{FF2B5EF4-FFF2-40B4-BE49-F238E27FC236}">
                <a16:creationId xmlns:a16="http://schemas.microsoft.com/office/drawing/2014/main" id="{D07A97D5-A1A1-A11D-19A1-4389C0580ACA}"/>
              </a:ext>
            </a:extLst>
          </p:cNvPr>
          <p:cNvSpPr>
            <a:spLocks noGrp="1"/>
          </p:cNvSpPr>
          <p:nvPr>
            <p:ph type="pic" sz="quarter" idx="16"/>
          </p:nvPr>
        </p:nvSpPr>
        <p:spPr>
          <a:xfrm>
            <a:off x="5252484" y="3429000"/>
            <a:ext cx="2509283" cy="2206255"/>
          </a:xfrm>
          <a:prstGeom prst="rect">
            <a:avLst/>
          </a:prstGeom>
        </p:spPr>
        <p:txBody>
          <a:bodyPr/>
          <a:lstStyle>
            <a:lvl1pPr>
              <a:defRPr b="0" i="0"/>
            </a:lvl1pPr>
          </a:lstStyle>
          <a:p>
            <a:endParaRPr kumimoji="1" lang="x-none" altLang="en-US"/>
          </a:p>
        </p:txBody>
      </p:sp>
      <p:sp>
        <p:nvSpPr>
          <p:cNvPr id="3" name="그림 개체 틀 2">
            <a:extLst>
              <a:ext uri="{FF2B5EF4-FFF2-40B4-BE49-F238E27FC236}">
                <a16:creationId xmlns:a16="http://schemas.microsoft.com/office/drawing/2014/main" id="{406C6B30-B98E-974D-092E-06E74C762FD2}"/>
              </a:ext>
            </a:extLst>
          </p:cNvPr>
          <p:cNvSpPr>
            <a:spLocks noGrp="1"/>
          </p:cNvSpPr>
          <p:nvPr>
            <p:ph type="pic" sz="quarter" idx="17"/>
          </p:nvPr>
        </p:nvSpPr>
        <p:spPr>
          <a:xfrm>
            <a:off x="7761767" y="-1"/>
            <a:ext cx="4430233" cy="3428999"/>
          </a:xfrm>
          <a:prstGeom prst="rect">
            <a:avLst/>
          </a:prstGeom>
        </p:spPr>
        <p:txBody>
          <a:bodyPr/>
          <a:lstStyle>
            <a:lvl1pPr>
              <a:defRPr b="0" i="0"/>
            </a:lvl1pPr>
          </a:lstStyle>
          <a:p>
            <a:endParaRPr kumimoji="1" lang="x-none" altLang="en-US"/>
          </a:p>
        </p:txBody>
      </p:sp>
      <p:sp>
        <p:nvSpPr>
          <p:cNvPr id="4" name="그림 개체 틀 2">
            <a:extLst>
              <a:ext uri="{FF2B5EF4-FFF2-40B4-BE49-F238E27FC236}">
                <a16:creationId xmlns:a16="http://schemas.microsoft.com/office/drawing/2014/main" id="{5EA661D7-BBC0-58AB-9854-2100A2DA3AFD}"/>
              </a:ext>
            </a:extLst>
          </p:cNvPr>
          <p:cNvSpPr>
            <a:spLocks noGrp="1"/>
          </p:cNvSpPr>
          <p:nvPr>
            <p:ph type="pic" sz="quarter" idx="18"/>
          </p:nvPr>
        </p:nvSpPr>
        <p:spPr>
          <a:xfrm>
            <a:off x="2743201" y="1222743"/>
            <a:ext cx="2509283" cy="2206255"/>
          </a:xfrm>
          <a:prstGeom prst="rect">
            <a:avLst/>
          </a:prstGeom>
        </p:spPr>
        <p:txBody>
          <a:bodyPr/>
          <a:lstStyle>
            <a:lvl1pPr>
              <a:defRPr b="0" i="0"/>
            </a:lvl1pPr>
          </a:lstStyle>
          <a:p>
            <a:endParaRPr kumimoji="1" lang="x-none" altLang="en-US"/>
          </a:p>
        </p:txBody>
      </p:sp>
      <p:sp>
        <p:nvSpPr>
          <p:cNvPr id="7" name="Date Placeholder 6">
            <a:extLst>
              <a:ext uri="{FF2B5EF4-FFF2-40B4-BE49-F238E27FC236}">
                <a16:creationId xmlns:a16="http://schemas.microsoft.com/office/drawing/2014/main" id="{27DFE952-69E4-09A1-54BA-66809C51835A}"/>
              </a:ext>
            </a:extLst>
          </p:cNvPr>
          <p:cNvSpPr>
            <a:spLocks noGrp="1"/>
          </p:cNvSpPr>
          <p:nvPr>
            <p:ph type="dt" sz="half" idx="19"/>
          </p:nvPr>
        </p:nvSpPr>
        <p:spPr/>
        <p:txBody>
          <a:bodyPr/>
          <a:lstStyle/>
          <a:p>
            <a:fld id="{2272BABE-BBAD-CB46-A741-944DA49A4DC9}" type="datetimeFigureOut">
              <a:rPr kumimoji="1" lang="ko-KR" altLang="en-US" smtClean="0"/>
              <a:pPr/>
              <a:t>2025-01-27</a:t>
            </a:fld>
            <a:endParaRPr kumimoji="1" lang="ko-KR" altLang="en-US" dirty="0"/>
          </a:p>
        </p:txBody>
      </p:sp>
      <p:sp>
        <p:nvSpPr>
          <p:cNvPr id="8" name="Footer Placeholder 7">
            <a:extLst>
              <a:ext uri="{FF2B5EF4-FFF2-40B4-BE49-F238E27FC236}">
                <a16:creationId xmlns:a16="http://schemas.microsoft.com/office/drawing/2014/main" id="{9966591E-C24B-282C-5C1B-560D13B2974F}"/>
              </a:ext>
            </a:extLst>
          </p:cNvPr>
          <p:cNvSpPr>
            <a:spLocks noGrp="1"/>
          </p:cNvSpPr>
          <p:nvPr>
            <p:ph type="ftr" sz="quarter" idx="20"/>
          </p:nvPr>
        </p:nvSpPr>
        <p:spPr/>
        <p:txBody>
          <a:bodyPr/>
          <a:lstStyle/>
          <a:p>
            <a:endParaRPr kumimoji="1" lang="ko-KR" altLang="en-US" dirty="0"/>
          </a:p>
        </p:txBody>
      </p:sp>
      <p:sp>
        <p:nvSpPr>
          <p:cNvPr id="9" name="Slide Number Placeholder 8">
            <a:extLst>
              <a:ext uri="{FF2B5EF4-FFF2-40B4-BE49-F238E27FC236}">
                <a16:creationId xmlns:a16="http://schemas.microsoft.com/office/drawing/2014/main" id="{BDE1E157-0185-6501-808D-18946C14C52A}"/>
              </a:ext>
            </a:extLst>
          </p:cNvPr>
          <p:cNvSpPr>
            <a:spLocks noGrp="1"/>
          </p:cNvSpPr>
          <p:nvPr>
            <p:ph type="sldNum" sz="quarter" idx="21"/>
          </p:nvPr>
        </p:nvSpPr>
        <p:spPr/>
        <p:txBody>
          <a:bodyPr/>
          <a:lstStyle/>
          <a:p>
            <a:fld id="{E9A312BF-63D2-D540-ADA9-6DC63533A88E}" type="slidenum">
              <a:rPr kumimoji="1" lang="ko-KR" altLang="en-US" smtClean="0"/>
              <a:pPr/>
              <a:t>‹#›</a:t>
            </a:fld>
            <a:endParaRPr kumimoji="1" lang="ko-KR" altLang="en-US" dirty="0"/>
          </a:p>
        </p:txBody>
      </p:sp>
      <p:sp>
        <p:nvSpPr>
          <p:cNvPr id="11" name="직사각형 8">
            <a:extLst>
              <a:ext uri="{FF2B5EF4-FFF2-40B4-BE49-F238E27FC236}">
                <a16:creationId xmlns:a16="http://schemas.microsoft.com/office/drawing/2014/main" id="{CCCC6031-38EE-6F3C-28EC-95C52C364B48}"/>
              </a:ext>
            </a:extLst>
          </p:cNvPr>
          <p:cNvSpPr/>
          <p:nvPr userDrawn="1"/>
        </p:nvSpPr>
        <p:spPr>
          <a:xfrm>
            <a:off x="11743765" y="3428998"/>
            <a:ext cx="448235" cy="34290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pic>
        <p:nvPicPr>
          <p:cNvPr id="12" name="Picture 11">
            <a:extLst>
              <a:ext uri="{FF2B5EF4-FFF2-40B4-BE49-F238E27FC236}">
                <a16:creationId xmlns:a16="http://schemas.microsoft.com/office/drawing/2014/main" id="{2F675F4E-E88A-2E4A-70B6-B7B550C0C792}"/>
              </a:ext>
            </a:extLst>
          </p:cNvPr>
          <p:cNvPicPr>
            <a:picLocks noChangeAspect="1"/>
          </p:cNvPicPr>
          <p:nvPr userDrawn="1"/>
        </p:nvPicPr>
        <p:blipFill>
          <a:blip r:embed="rId2"/>
          <a:stretch>
            <a:fillRect/>
          </a:stretch>
        </p:blipFill>
        <p:spPr>
          <a:xfrm>
            <a:off x="353239" y="339379"/>
            <a:ext cx="954714" cy="494319"/>
          </a:xfrm>
          <a:prstGeom prst="rect">
            <a:avLst/>
          </a:prstGeom>
        </p:spPr>
      </p:pic>
      <p:pic>
        <p:nvPicPr>
          <p:cNvPr id="13" name="Picture 12">
            <a:extLst>
              <a:ext uri="{FF2B5EF4-FFF2-40B4-BE49-F238E27FC236}">
                <a16:creationId xmlns:a16="http://schemas.microsoft.com/office/drawing/2014/main" id="{E522BDFC-50C9-DA86-E7D3-F50DF7522388}"/>
              </a:ext>
            </a:extLst>
          </p:cNvPr>
          <p:cNvPicPr>
            <a:picLocks noChangeAspect="1"/>
          </p:cNvPicPr>
          <p:nvPr userDrawn="1"/>
        </p:nvPicPr>
        <p:blipFill>
          <a:blip r:embed="rId3">
            <a:alphaModFix amt="35000"/>
          </a:blip>
          <a:stretch>
            <a:fillRect/>
          </a:stretch>
        </p:blipFill>
        <p:spPr>
          <a:xfrm>
            <a:off x="8008288" y="3566927"/>
            <a:ext cx="990600" cy="965200"/>
          </a:xfrm>
          <a:prstGeom prst="rect">
            <a:avLst/>
          </a:prstGeom>
        </p:spPr>
      </p:pic>
      <p:sp>
        <p:nvSpPr>
          <p:cNvPr id="14" name="Text Placeholder 10">
            <a:extLst>
              <a:ext uri="{FF2B5EF4-FFF2-40B4-BE49-F238E27FC236}">
                <a16:creationId xmlns:a16="http://schemas.microsoft.com/office/drawing/2014/main" id="{3F7E4DCA-5354-7FAA-856F-DF7EA26C9832}"/>
              </a:ext>
            </a:extLst>
          </p:cNvPr>
          <p:cNvSpPr>
            <a:spLocks noGrp="1"/>
          </p:cNvSpPr>
          <p:nvPr>
            <p:ph type="body" sz="quarter" idx="22"/>
          </p:nvPr>
        </p:nvSpPr>
        <p:spPr>
          <a:xfrm>
            <a:off x="8008288" y="4670057"/>
            <a:ext cx="3345512" cy="1542278"/>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15" name="Title 15">
            <a:extLst>
              <a:ext uri="{FF2B5EF4-FFF2-40B4-BE49-F238E27FC236}">
                <a16:creationId xmlns:a16="http://schemas.microsoft.com/office/drawing/2014/main" id="{B996D1BE-1AEF-D787-9D90-ECC10FCBEF6D}"/>
              </a:ext>
            </a:extLst>
          </p:cNvPr>
          <p:cNvSpPr>
            <a:spLocks noGrp="1"/>
          </p:cNvSpPr>
          <p:nvPr>
            <p:ph type="title"/>
          </p:nvPr>
        </p:nvSpPr>
        <p:spPr>
          <a:xfrm>
            <a:off x="5447928" y="1222743"/>
            <a:ext cx="2160240" cy="2017775"/>
          </a:xfrm>
          <a:prstGeom prst="rect">
            <a:avLst/>
          </a:prstGeom>
        </p:spPr>
        <p:txBody>
          <a:bodyPr anchor="ctr">
            <a:normAutofit/>
          </a:bodyPr>
          <a:lstStyle>
            <a:lvl1pPr>
              <a:defRPr sz="3600"/>
            </a:lvl1pPr>
          </a:lstStyle>
          <a:p>
            <a:r>
              <a:rPr lang="en-GB" dirty="0"/>
              <a:t>Click to edit Master title style</a:t>
            </a:r>
            <a:endParaRPr lang="x-none" dirty="0"/>
          </a:p>
        </p:txBody>
      </p:sp>
    </p:spTree>
    <p:extLst>
      <p:ext uri="{BB962C8B-B14F-4D97-AF65-F5344CB8AC3E}">
        <p14:creationId xmlns:p14="http://schemas.microsoft.com/office/powerpoint/2010/main" val="298501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7E5048-18BF-AEE8-6D4A-A7934066ACC5}"/>
              </a:ext>
            </a:extLst>
          </p:cNvPr>
          <p:cNvPicPr>
            <a:picLocks noChangeAspect="1"/>
          </p:cNvPicPr>
          <p:nvPr userDrawn="1"/>
        </p:nvPicPr>
        <p:blipFill>
          <a:blip r:embed="rId2"/>
          <a:stretch>
            <a:fillRect/>
          </a:stretch>
        </p:blipFill>
        <p:spPr>
          <a:xfrm>
            <a:off x="353239" y="339379"/>
            <a:ext cx="954714" cy="494319"/>
          </a:xfrm>
          <a:prstGeom prst="rect">
            <a:avLst/>
          </a:prstGeom>
        </p:spPr>
      </p:pic>
      <p:pic>
        <p:nvPicPr>
          <p:cNvPr id="3" name="Picture 2">
            <a:extLst>
              <a:ext uri="{FF2B5EF4-FFF2-40B4-BE49-F238E27FC236}">
                <a16:creationId xmlns:a16="http://schemas.microsoft.com/office/drawing/2014/main" id="{56D8E89D-7D43-D70D-93CD-F19CC03478C4}"/>
              </a:ext>
            </a:extLst>
          </p:cNvPr>
          <p:cNvPicPr>
            <a:picLocks noChangeAspect="1"/>
          </p:cNvPicPr>
          <p:nvPr userDrawn="1"/>
        </p:nvPicPr>
        <p:blipFill>
          <a:blip r:embed="rId3">
            <a:alphaModFix amt="35000"/>
          </a:blip>
          <a:stretch>
            <a:fillRect/>
          </a:stretch>
        </p:blipFill>
        <p:spPr>
          <a:xfrm>
            <a:off x="10005358" y="1198884"/>
            <a:ext cx="990600" cy="965200"/>
          </a:xfrm>
          <a:prstGeom prst="rect">
            <a:avLst/>
          </a:prstGeom>
        </p:spPr>
      </p:pic>
      <p:sp>
        <p:nvSpPr>
          <p:cNvPr id="5" name="Date Placeholder 4">
            <a:extLst>
              <a:ext uri="{FF2B5EF4-FFF2-40B4-BE49-F238E27FC236}">
                <a16:creationId xmlns:a16="http://schemas.microsoft.com/office/drawing/2014/main" id="{3369C879-8B0D-B4FE-4EE3-BC440FDFC215}"/>
              </a:ext>
            </a:extLst>
          </p:cNvPr>
          <p:cNvSpPr>
            <a:spLocks noGrp="1"/>
          </p:cNvSpPr>
          <p:nvPr>
            <p:ph type="dt" sz="half" idx="10"/>
          </p:nvPr>
        </p:nvSpPr>
        <p:spPr/>
        <p:txBody>
          <a:bodyPr/>
          <a:lstStyle/>
          <a:p>
            <a:fld id="{2272BABE-BBAD-CB46-A741-944DA49A4DC9}" type="datetimeFigureOut">
              <a:rPr kumimoji="1" lang="ko-KR" altLang="en-US" smtClean="0"/>
              <a:pPr/>
              <a:t>2025-01-27</a:t>
            </a:fld>
            <a:endParaRPr kumimoji="1" lang="ko-KR" altLang="en-US" dirty="0"/>
          </a:p>
        </p:txBody>
      </p:sp>
      <p:sp>
        <p:nvSpPr>
          <p:cNvPr id="7" name="Footer Placeholder 6">
            <a:extLst>
              <a:ext uri="{FF2B5EF4-FFF2-40B4-BE49-F238E27FC236}">
                <a16:creationId xmlns:a16="http://schemas.microsoft.com/office/drawing/2014/main" id="{5656F015-6ED3-C026-74FA-FA73028698DE}"/>
              </a:ext>
            </a:extLst>
          </p:cNvPr>
          <p:cNvSpPr>
            <a:spLocks noGrp="1"/>
          </p:cNvSpPr>
          <p:nvPr>
            <p:ph type="ftr" sz="quarter" idx="11"/>
          </p:nvPr>
        </p:nvSpPr>
        <p:spPr/>
        <p:txBody>
          <a:bodyPr/>
          <a:lstStyle/>
          <a:p>
            <a:endParaRPr kumimoji="1" lang="ko-KR" altLang="en-US" dirty="0"/>
          </a:p>
        </p:txBody>
      </p:sp>
      <p:sp>
        <p:nvSpPr>
          <p:cNvPr id="8" name="Slide Number Placeholder 7">
            <a:extLst>
              <a:ext uri="{FF2B5EF4-FFF2-40B4-BE49-F238E27FC236}">
                <a16:creationId xmlns:a16="http://schemas.microsoft.com/office/drawing/2014/main" id="{A785465D-3336-D70E-2C62-EDC6A00C8B9C}"/>
              </a:ext>
            </a:extLst>
          </p:cNvPr>
          <p:cNvSpPr>
            <a:spLocks noGrp="1"/>
          </p:cNvSpPr>
          <p:nvPr>
            <p:ph type="sldNum" sz="quarter" idx="12"/>
          </p:nvPr>
        </p:nvSpPr>
        <p:spPr/>
        <p:txBody>
          <a:bodyPr/>
          <a:lstStyle/>
          <a:p>
            <a:fld id="{E9A312BF-63D2-D540-ADA9-6DC63533A88E}" type="slidenum">
              <a:rPr kumimoji="1" lang="ko-KR" altLang="en-US" smtClean="0"/>
              <a:pPr/>
              <a:t>‹#›</a:t>
            </a:fld>
            <a:endParaRPr kumimoji="1" lang="ko-KR" altLang="en-US" dirty="0"/>
          </a:p>
        </p:txBody>
      </p:sp>
      <p:sp>
        <p:nvSpPr>
          <p:cNvPr id="9" name="Title 15">
            <a:extLst>
              <a:ext uri="{FF2B5EF4-FFF2-40B4-BE49-F238E27FC236}">
                <a16:creationId xmlns:a16="http://schemas.microsoft.com/office/drawing/2014/main" id="{7DAE4FC6-2056-E477-E400-A71E6BF1E089}"/>
              </a:ext>
            </a:extLst>
          </p:cNvPr>
          <p:cNvSpPr>
            <a:spLocks noGrp="1"/>
          </p:cNvSpPr>
          <p:nvPr>
            <p:ph type="title"/>
          </p:nvPr>
        </p:nvSpPr>
        <p:spPr>
          <a:xfrm>
            <a:off x="5375919" y="1124744"/>
            <a:ext cx="4528875" cy="1436592"/>
          </a:xfrm>
          <a:prstGeom prst="rect">
            <a:avLst/>
          </a:prstGeom>
        </p:spPr>
        <p:txBody>
          <a:bodyPr anchor="ctr">
            <a:normAutofit/>
          </a:bodyPr>
          <a:lstStyle>
            <a:lvl1pPr>
              <a:defRPr sz="3600">
                <a:solidFill>
                  <a:schemeClr val="tx1"/>
                </a:solidFill>
              </a:defRPr>
            </a:lvl1pPr>
          </a:lstStyle>
          <a:p>
            <a:r>
              <a:rPr lang="en-GB" dirty="0"/>
              <a:t>Click to edit Master title style</a:t>
            </a:r>
            <a:endParaRPr lang="x-none" dirty="0"/>
          </a:p>
        </p:txBody>
      </p:sp>
      <p:sp>
        <p:nvSpPr>
          <p:cNvPr id="10" name="Text Placeholder 10">
            <a:extLst>
              <a:ext uri="{FF2B5EF4-FFF2-40B4-BE49-F238E27FC236}">
                <a16:creationId xmlns:a16="http://schemas.microsoft.com/office/drawing/2014/main" id="{B009C789-BB86-085F-87FF-83A4CEFAE5E9}"/>
              </a:ext>
            </a:extLst>
          </p:cNvPr>
          <p:cNvSpPr>
            <a:spLocks noGrp="1"/>
          </p:cNvSpPr>
          <p:nvPr>
            <p:ph type="body" sz="quarter" idx="23"/>
          </p:nvPr>
        </p:nvSpPr>
        <p:spPr>
          <a:xfrm>
            <a:off x="5447928" y="2980374"/>
            <a:ext cx="5328592" cy="897252"/>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1" name="자유형 10">
            <a:extLst>
              <a:ext uri="{FF2B5EF4-FFF2-40B4-BE49-F238E27FC236}">
                <a16:creationId xmlns:a16="http://schemas.microsoft.com/office/drawing/2014/main" id="{9C5EC646-0D88-FD0E-A827-E324A6638B1D}"/>
              </a:ext>
            </a:extLst>
          </p:cNvPr>
          <p:cNvSpPr/>
          <p:nvPr userDrawn="1"/>
        </p:nvSpPr>
        <p:spPr>
          <a:xfrm>
            <a:off x="5090332" y="2770855"/>
            <a:ext cx="6000750" cy="1316290"/>
          </a:xfrm>
          <a:prstGeom prst="roundRect">
            <a:avLst/>
          </a:prstGeom>
          <a:noFill/>
          <a:ln>
            <a:solidFill>
              <a:srgbClr val="1170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x-none" altLang="en-US" sz="1800" u="none" strike="noStrike" kern="1200" cap="none" spc="0" normalizeH="0" baseline="0" noProof="0">
              <a:ln>
                <a:noFill/>
              </a:ln>
              <a:solidFill>
                <a:prstClr val="white"/>
              </a:solidFill>
              <a:effectLst/>
              <a:uLnTx/>
              <a:uFillTx/>
              <a:latin typeface="Georgia" panose="02040502050405020303" pitchFamily="18" charset="0"/>
              <a:cs typeface="+mn-cs"/>
            </a:endParaRPr>
          </a:p>
        </p:txBody>
      </p:sp>
      <p:sp>
        <p:nvSpPr>
          <p:cNvPr id="12" name="자유형 10">
            <a:extLst>
              <a:ext uri="{FF2B5EF4-FFF2-40B4-BE49-F238E27FC236}">
                <a16:creationId xmlns:a16="http://schemas.microsoft.com/office/drawing/2014/main" id="{FDA4146A-07D2-C8F9-E8DA-00ECD40C40B4}"/>
              </a:ext>
            </a:extLst>
          </p:cNvPr>
          <p:cNvSpPr/>
          <p:nvPr userDrawn="1"/>
        </p:nvSpPr>
        <p:spPr>
          <a:xfrm>
            <a:off x="1047952" y="1204547"/>
            <a:ext cx="2318827" cy="1316290"/>
          </a:xfrm>
          <a:prstGeom prst="roundRect">
            <a:avLst/>
          </a:prstGeom>
          <a:noFill/>
          <a:ln>
            <a:solidFill>
              <a:srgbClr val="1170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latinLnBrk="1"/>
            <a:endParaRPr kumimoji="1" lang="x-none" altLang="en-US">
              <a:solidFill>
                <a:prstClr val="white"/>
              </a:solidFill>
              <a:latin typeface="Georgia" panose="02040502050405020303" pitchFamily="18" charset="0"/>
            </a:endParaRPr>
          </a:p>
        </p:txBody>
      </p:sp>
      <p:sp>
        <p:nvSpPr>
          <p:cNvPr id="13" name="자유형 10">
            <a:extLst>
              <a:ext uri="{FF2B5EF4-FFF2-40B4-BE49-F238E27FC236}">
                <a16:creationId xmlns:a16="http://schemas.microsoft.com/office/drawing/2014/main" id="{DCE858D2-A188-D10F-83B1-9DCFF4D1C956}"/>
              </a:ext>
            </a:extLst>
          </p:cNvPr>
          <p:cNvSpPr/>
          <p:nvPr userDrawn="1"/>
        </p:nvSpPr>
        <p:spPr>
          <a:xfrm>
            <a:off x="5090332" y="4337163"/>
            <a:ext cx="6000750" cy="1316290"/>
          </a:xfrm>
          <a:prstGeom prst="roundRect">
            <a:avLst/>
          </a:prstGeom>
          <a:noFill/>
          <a:ln>
            <a:solidFill>
              <a:srgbClr val="11705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x-none" altLang="en-US" sz="1800" u="none" strike="noStrike" kern="1200" cap="none" spc="0" normalizeH="0" baseline="0" noProof="0">
              <a:ln>
                <a:noFill/>
              </a:ln>
              <a:solidFill>
                <a:prstClr val="white"/>
              </a:solidFill>
              <a:effectLst/>
              <a:uLnTx/>
              <a:uFillTx/>
              <a:latin typeface="Calibri Light" panose="020F0302020204030204" pitchFamily="34" charset="0"/>
              <a:cs typeface="+mn-cs"/>
            </a:endParaRPr>
          </a:p>
        </p:txBody>
      </p:sp>
      <p:sp>
        <p:nvSpPr>
          <p:cNvPr id="14" name="Text Placeholder 10">
            <a:extLst>
              <a:ext uri="{FF2B5EF4-FFF2-40B4-BE49-F238E27FC236}">
                <a16:creationId xmlns:a16="http://schemas.microsoft.com/office/drawing/2014/main" id="{5E1EE282-34F2-F305-D9EE-E02B9902501D}"/>
              </a:ext>
            </a:extLst>
          </p:cNvPr>
          <p:cNvSpPr>
            <a:spLocks noGrp="1"/>
          </p:cNvSpPr>
          <p:nvPr>
            <p:ph type="body" sz="quarter" idx="24"/>
          </p:nvPr>
        </p:nvSpPr>
        <p:spPr>
          <a:xfrm>
            <a:off x="5447928" y="4546781"/>
            <a:ext cx="5328592" cy="897252"/>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5" name="Text Placeholder 10">
            <a:extLst>
              <a:ext uri="{FF2B5EF4-FFF2-40B4-BE49-F238E27FC236}">
                <a16:creationId xmlns:a16="http://schemas.microsoft.com/office/drawing/2014/main" id="{4B7DAB3D-80D0-347F-AF04-AAB25A24E57E}"/>
              </a:ext>
            </a:extLst>
          </p:cNvPr>
          <p:cNvSpPr>
            <a:spLocks noGrp="1"/>
          </p:cNvSpPr>
          <p:nvPr>
            <p:ph type="body" sz="quarter" idx="25"/>
          </p:nvPr>
        </p:nvSpPr>
        <p:spPr>
          <a:xfrm>
            <a:off x="1257590" y="1340768"/>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1847000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7E5048-18BF-AEE8-6D4A-A7934066ACC5}"/>
              </a:ext>
            </a:extLst>
          </p:cNvPr>
          <p:cNvPicPr>
            <a:picLocks noChangeAspect="1"/>
          </p:cNvPicPr>
          <p:nvPr userDrawn="1"/>
        </p:nvPicPr>
        <p:blipFill>
          <a:blip r:embed="rId2"/>
          <a:stretch>
            <a:fillRect/>
          </a:stretch>
        </p:blipFill>
        <p:spPr>
          <a:xfrm>
            <a:off x="353239" y="339379"/>
            <a:ext cx="954714" cy="494319"/>
          </a:xfrm>
          <a:prstGeom prst="rect">
            <a:avLst/>
          </a:prstGeom>
        </p:spPr>
      </p:pic>
      <p:pic>
        <p:nvPicPr>
          <p:cNvPr id="3" name="Picture 2">
            <a:extLst>
              <a:ext uri="{FF2B5EF4-FFF2-40B4-BE49-F238E27FC236}">
                <a16:creationId xmlns:a16="http://schemas.microsoft.com/office/drawing/2014/main" id="{56D8E89D-7D43-D70D-93CD-F19CC03478C4}"/>
              </a:ext>
            </a:extLst>
          </p:cNvPr>
          <p:cNvPicPr>
            <a:picLocks noChangeAspect="1"/>
          </p:cNvPicPr>
          <p:nvPr userDrawn="1"/>
        </p:nvPicPr>
        <p:blipFill>
          <a:blip r:embed="rId3">
            <a:alphaModFix amt="35000"/>
          </a:blip>
          <a:stretch>
            <a:fillRect/>
          </a:stretch>
        </p:blipFill>
        <p:spPr>
          <a:xfrm>
            <a:off x="10005358" y="1198884"/>
            <a:ext cx="990600" cy="965200"/>
          </a:xfrm>
          <a:prstGeom prst="rect">
            <a:avLst/>
          </a:prstGeom>
        </p:spPr>
      </p:pic>
      <p:sp>
        <p:nvSpPr>
          <p:cNvPr id="5" name="Date Placeholder 4">
            <a:extLst>
              <a:ext uri="{FF2B5EF4-FFF2-40B4-BE49-F238E27FC236}">
                <a16:creationId xmlns:a16="http://schemas.microsoft.com/office/drawing/2014/main" id="{3369C879-8B0D-B4FE-4EE3-BC440FDFC215}"/>
              </a:ext>
            </a:extLst>
          </p:cNvPr>
          <p:cNvSpPr>
            <a:spLocks noGrp="1"/>
          </p:cNvSpPr>
          <p:nvPr>
            <p:ph type="dt" sz="half" idx="10"/>
          </p:nvPr>
        </p:nvSpPr>
        <p:spPr/>
        <p:txBody>
          <a:bodyPr/>
          <a:lstStyle/>
          <a:p>
            <a:fld id="{2272BABE-BBAD-CB46-A741-944DA49A4DC9}" type="datetimeFigureOut">
              <a:rPr kumimoji="1" lang="ko-KR" altLang="en-US" smtClean="0"/>
              <a:pPr/>
              <a:t>2025-01-27</a:t>
            </a:fld>
            <a:endParaRPr kumimoji="1" lang="ko-KR" altLang="en-US" dirty="0"/>
          </a:p>
        </p:txBody>
      </p:sp>
      <p:sp>
        <p:nvSpPr>
          <p:cNvPr id="7" name="Footer Placeholder 6">
            <a:extLst>
              <a:ext uri="{FF2B5EF4-FFF2-40B4-BE49-F238E27FC236}">
                <a16:creationId xmlns:a16="http://schemas.microsoft.com/office/drawing/2014/main" id="{5656F015-6ED3-C026-74FA-FA73028698DE}"/>
              </a:ext>
            </a:extLst>
          </p:cNvPr>
          <p:cNvSpPr>
            <a:spLocks noGrp="1"/>
          </p:cNvSpPr>
          <p:nvPr>
            <p:ph type="ftr" sz="quarter" idx="11"/>
          </p:nvPr>
        </p:nvSpPr>
        <p:spPr/>
        <p:txBody>
          <a:bodyPr/>
          <a:lstStyle/>
          <a:p>
            <a:endParaRPr kumimoji="1" lang="ko-KR" altLang="en-US" dirty="0"/>
          </a:p>
        </p:txBody>
      </p:sp>
      <p:sp>
        <p:nvSpPr>
          <p:cNvPr id="8" name="Slide Number Placeholder 7">
            <a:extLst>
              <a:ext uri="{FF2B5EF4-FFF2-40B4-BE49-F238E27FC236}">
                <a16:creationId xmlns:a16="http://schemas.microsoft.com/office/drawing/2014/main" id="{A785465D-3336-D70E-2C62-EDC6A00C8B9C}"/>
              </a:ext>
            </a:extLst>
          </p:cNvPr>
          <p:cNvSpPr>
            <a:spLocks noGrp="1"/>
          </p:cNvSpPr>
          <p:nvPr>
            <p:ph type="sldNum" sz="quarter" idx="12"/>
          </p:nvPr>
        </p:nvSpPr>
        <p:spPr/>
        <p:txBody>
          <a:bodyPr/>
          <a:lstStyle/>
          <a:p>
            <a:fld id="{E9A312BF-63D2-D540-ADA9-6DC63533A88E}" type="slidenum">
              <a:rPr kumimoji="1" lang="ko-KR" altLang="en-US" smtClean="0"/>
              <a:pPr/>
              <a:t>‹#›</a:t>
            </a:fld>
            <a:endParaRPr kumimoji="1" lang="ko-KR" altLang="en-US" dirty="0"/>
          </a:p>
        </p:txBody>
      </p:sp>
      <p:sp>
        <p:nvSpPr>
          <p:cNvPr id="9" name="Title 15">
            <a:extLst>
              <a:ext uri="{FF2B5EF4-FFF2-40B4-BE49-F238E27FC236}">
                <a16:creationId xmlns:a16="http://schemas.microsoft.com/office/drawing/2014/main" id="{7DAE4FC6-2056-E477-E400-A71E6BF1E089}"/>
              </a:ext>
            </a:extLst>
          </p:cNvPr>
          <p:cNvSpPr>
            <a:spLocks noGrp="1"/>
          </p:cNvSpPr>
          <p:nvPr>
            <p:ph type="title"/>
          </p:nvPr>
        </p:nvSpPr>
        <p:spPr>
          <a:xfrm>
            <a:off x="5375919" y="1124744"/>
            <a:ext cx="4528875" cy="1021621"/>
          </a:xfrm>
          <a:prstGeom prst="rect">
            <a:avLst/>
          </a:prstGeom>
        </p:spPr>
        <p:txBody>
          <a:bodyPr anchor="ctr">
            <a:normAutofit/>
          </a:bodyPr>
          <a:lstStyle>
            <a:lvl1pPr>
              <a:defRPr sz="3600">
                <a:solidFill>
                  <a:schemeClr val="tx1"/>
                </a:solidFill>
              </a:defRPr>
            </a:lvl1pPr>
          </a:lstStyle>
          <a:p>
            <a:r>
              <a:rPr lang="en-GB" dirty="0"/>
              <a:t>Click to edit Master title style</a:t>
            </a:r>
            <a:endParaRPr lang="x-none" dirty="0"/>
          </a:p>
        </p:txBody>
      </p:sp>
      <p:sp>
        <p:nvSpPr>
          <p:cNvPr id="15" name="Text Placeholder 10">
            <a:extLst>
              <a:ext uri="{FF2B5EF4-FFF2-40B4-BE49-F238E27FC236}">
                <a16:creationId xmlns:a16="http://schemas.microsoft.com/office/drawing/2014/main" id="{4B7DAB3D-80D0-347F-AF04-AAB25A24E57E}"/>
              </a:ext>
            </a:extLst>
          </p:cNvPr>
          <p:cNvSpPr>
            <a:spLocks noGrp="1"/>
          </p:cNvSpPr>
          <p:nvPr>
            <p:ph type="body" sz="quarter" idx="25"/>
          </p:nvPr>
        </p:nvSpPr>
        <p:spPr>
          <a:xfrm>
            <a:off x="1487488" y="2835161"/>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3" name="Text Placeholder 10">
            <a:extLst>
              <a:ext uri="{FF2B5EF4-FFF2-40B4-BE49-F238E27FC236}">
                <a16:creationId xmlns:a16="http://schemas.microsoft.com/office/drawing/2014/main" id="{14B0E94E-44EE-BD6A-03BD-BC25F5E09A06}"/>
              </a:ext>
            </a:extLst>
          </p:cNvPr>
          <p:cNvSpPr>
            <a:spLocks noGrp="1"/>
          </p:cNvSpPr>
          <p:nvPr>
            <p:ph type="body" sz="quarter" idx="26"/>
          </p:nvPr>
        </p:nvSpPr>
        <p:spPr>
          <a:xfrm>
            <a:off x="3809269" y="2835161"/>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4" name="Text Placeholder 10">
            <a:extLst>
              <a:ext uri="{FF2B5EF4-FFF2-40B4-BE49-F238E27FC236}">
                <a16:creationId xmlns:a16="http://schemas.microsoft.com/office/drawing/2014/main" id="{9113944F-3BF3-2F7F-1AA1-ACCE2C0857B7}"/>
              </a:ext>
            </a:extLst>
          </p:cNvPr>
          <p:cNvSpPr>
            <a:spLocks noGrp="1"/>
          </p:cNvSpPr>
          <p:nvPr>
            <p:ph type="body" sz="quarter" idx="27"/>
          </p:nvPr>
        </p:nvSpPr>
        <p:spPr>
          <a:xfrm>
            <a:off x="6162855" y="2835161"/>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5" name="Text Placeholder 10">
            <a:extLst>
              <a:ext uri="{FF2B5EF4-FFF2-40B4-BE49-F238E27FC236}">
                <a16:creationId xmlns:a16="http://schemas.microsoft.com/office/drawing/2014/main" id="{F363BDC4-D5AA-A503-7693-9A0F0413B9A0}"/>
              </a:ext>
            </a:extLst>
          </p:cNvPr>
          <p:cNvSpPr>
            <a:spLocks noGrp="1"/>
          </p:cNvSpPr>
          <p:nvPr>
            <p:ph type="body" sz="quarter" idx="28"/>
          </p:nvPr>
        </p:nvSpPr>
        <p:spPr>
          <a:xfrm>
            <a:off x="8548246" y="2835161"/>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6" name="Text Placeholder 10">
            <a:extLst>
              <a:ext uri="{FF2B5EF4-FFF2-40B4-BE49-F238E27FC236}">
                <a16:creationId xmlns:a16="http://schemas.microsoft.com/office/drawing/2014/main" id="{41810688-A858-6A0D-1BC9-748CD50F3265}"/>
              </a:ext>
            </a:extLst>
          </p:cNvPr>
          <p:cNvSpPr>
            <a:spLocks noGrp="1"/>
          </p:cNvSpPr>
          <p:nvPr>
            <p:ph type="body" sz="quarter" idx="29"/>
          </p:nvPr>
        </p:nvSpPr>
        <p:spPr>
          <a:xfrm>
            <a:off x="1487488" y="4520837"/>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7" name="Text Placeholder 10">
            <a:extLst>
              <a:ext uri="{FF2B5EF4-FFF2-40B4-BE49-F238E27FC236}">
                <a16:creationId xmlns:a16="http://schemas.microsoft.com/office/drawing/2014/main" id="{7FE33949-9F72-029F-824F-0D24D473A03E}"/>
              </a:ext>
            </a:extLst>
          </p:cNvPr>
          <p:cNvSpPr>
            <a:spLocks noGrp="1"/>
          </p:cNvSpPr>
          <p:nvPr>
            <p:ph type="body" sz="quarter" idx="30"/>
          </p:nvPr>
        </p:nvSpPr>
        <p:spPr>
          <a:xfrm>
            <a:off x="3809269" y="4520837"/>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8" name="Text Placeholder 10">
            <a:extLst>
              <a:ext uri="{FF2B5EF4-FFF2-40B4-BE49-F238E27FC236}">
                <a16:creationId xmlns:a16="http://schemas.microsoft.com/office/drawing/2014/main" id="{C5DE6EC2-A4D3-EA58-FB23-0D918EDF4CA5}"/>
              </a:ext>
            </a:extLst>
          </p:cNvPr>
          <p:cNvSpPr>
            <a:spLocks noGrp="1"/>
          </p:cNvSpPr>
          <p:nvPr>
            <p:ph type="body" sz="quarter" idx="31"/>
          </p:nvPr>
        </p:nvSpPr>
        <p:spPr>
          <a:xfrm>
            <a:off x="6162855" y="4520837"/>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9" name="Text Placeholder 10">
            <a:extLst>
              <a:ext uri="{FF2B5EF4-FFF2-40B4-BE49-F238E27FC236}">
                <a16:creationId xmlns:a16="http://schemas.microsoft.com/office/drawing/2014/main" id="{DAD9E714-08D1-A8D2-3228-B7B2DD27BB40}"/>
              </a:ext>
            </a:extLst>
          </p:cNvPr>
          <p:cNvSpPr>
            <a:spLocks noGrp="1"/>
          </p:cNvSpPr>
          <p:nvPr>
            <p:ph type="body" sz="quarter" idx="32"/>
          </p:nvPr>
        </p:nvSpPr>
        <p:spPr>
          <a:xfrm>
            <a:off x="8548246" y="4520837"/>
            <a:ext cx="1958090" cy="1022823"/>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4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397707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1441AE-E57B-ED09-D72C-657CE77A69D7}"/>
              </a:ext>
            </a:extLst>
          </p:cNvPr>
          <p:cNvPicPr>
            <a:picLocks noChangeAspect="1"/>
          </p:cNvPicPr>
          <p:nvPr userDrawn="1"/>
        </p:nvPicPr>
        <p:blipFill>
          <a:blip r:embed="rId2">
            <a:alphaModFix amt="35000"/>
          </a:blip>
          <a:stretch>
            <a:fillRect/>
          </a:stretch>
        </p:blipFill>
        <p:spPr>
          <a:xfrm>
            <a:off x="5510776" y="1592979"/>
            <a:ext cx="990600" cy="965200"/>
          </a:xfrm>
          <a:prstGeom prst="rect">
            <a:avLst/>
          </a:prstGeom>
        </p:spPr>
      </p:pic>
      <p:pic>
        <p:nvPicPr>
          <p:cNvPr id="8" name="Picture 7">
            <a:extLst>
              <a:ext uri="{FF2B5EF4-FFF2-40B4-BE49-F238E27FC236}">
                <a16:creationId xmlns:a16="http://schemas.microsoft.com/office/drawing/2014/main" id="{3684E8DF-5D0F-37F6-0733-5B36AC349758}"/>
              </a:ext>
            </a:extLst>
          </p:cNvPr>
          <p:cNvPicPr>
            <a:picLocks noChangeAspect="1"/>
          </p:cNvPicPr>
          <p:nvPr userDrawn="1"/>
        </p:nvPicPr>
        <p:blipFill>
          <a:blip r:embed="rId3">
            <a:biLevel thresh="25000"/>
          </a:blip>
          <a:stretch>
            <a:fillRect/>
          </a:stretch>
        </p:blipFill>
        <p:spPr>
          <a:xfrm>
            <a:off x="353239" y="339379"/>
            <a:ext cx="954714" cy="494319"/>
          </a:xfrm>
          <a:prstGeom prst="rect">
            <a:avLst/>
          </a:prstGeom>
        </p:spPr>
      </p:pic>
      <p:sp>
        <p:nvSpPr>
          <p:cNvPr id="9" name="Title 4">
            <a:extLst>
              <a:ext uri="{FF2B5EF4-FFF2-40B4-BE49-F238E27FC236}">
                <a16:creationId xmlns:a16="http://schemas.microsoft.com/office/drawing/2014/main" id="{07C335C1-0DEF-F208-E46F-422F6BF921B3}"/>
              </a:ext>
            </a:extLst>
          </p:cNvPr>
          <p:cNvSpPr>
            <a:spLocks noGrp="1"/>
          </p:cNvSpPr>
          <p:nvPr>
            <p:ph type="title"/>
          </p:nvPr>
        </p:nvSpPr>
        <p:spPr>
          <a:xfrm>
            <a:off x="911425" y="1345223"/>
            <a:ext cx="4449440" cy="1291689"/>
          </a:xfrm>
          <a:prstGeom prst="rect">
            <a:avLst/>
          </a:prstGeom>
        </p:spPr>
        <p:txBody>
          <a:bodyPr anchor="ctr">
            <a:normAutofit/>
          </a:bodyPr>
          <a:lstStyle>
            <a:lvl1pPr>
              <a:defRPr sz="3200">
                <a:solidFill>
                  <a:schemeClr val="bg1"/>
                </a:solidFill>
              </a:defRPr>
            </a:lvl1pPr>
          </a:lstStyle>
          <a:p>
            <a:r>
              <a:rPr lang="en-GB" dirty="0"/>
              <a:t>Click to edit Master title style</a:t>
            </a:r>
            <a:endParaRPr lang="x-none" dirty="0"/>
          </a:p>
        </p:txBody>
      </p:sp>
      <p:sp>
        <p:nvSpPr>
          <p:cNvPr id="10" name="Text Placeholder 10">
            <a:extLst>
              <a:ext uri="{FF2B5EF4-FFF2-40B4-BE49-F238E27FC236}">
                <a16:creationId xmlns:a16="http://schemas.microsoft.com/office/drawing/2014/main" id="{556A7FCE-8FB7-15A9-21AA-61525EB50DCE}"/>
              </a:ext>
            </a:extLst>
          </p:cNvPr>
          <p:cNvSpPr>
            <a:spLocks noGrp="1"/>
          </p:cNvSpPr>
          <p:nvPr>
            <p:ph type="body" sz="quarter" idx="20"/>
          </p:nvPr>
        </p:nvSpPr>
        <p:spPr>
          <a:xfrm>
            <a:off x="911425" y="2806565"/>
            <a:ext cx="5589951" cy="1990587"/>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11" name="Date Placeholder 10">
            <a:extLst>
              <a:ext uri="{FF2B5EF4-FFF2-40B4-BE49-F238E27FC236}">
                <a16:creationId xmlns:a16="http://schemas.microsoft.com/office/drawing/2014/main" id="{B2C5073E-9833-D97E-5D43-89442FFBF541}"/>
              </a:ext>
            </a:extLst>
          </p:cNvPr>
          <p:cNvSpPr>
            <a:spLocks noGrp="1"/>
          </p:cNvSpPr>
          <p:nvPr>
            <p:ph type="dt" sz="half" idx="21"/>
          </p:nvPr>
        </p:nvSpPr>
        <p:spPr/>
        <p:txBody>
          <a:bodyPr/>
          <a:lstStyle/>
          <a:p>
            <a:fld id="{2272BABE-BBAD-CB46-A741-944DA49A4DC9}" type="datetimeFigureOut">
              <a:rPr kumimoji="1" lang="ko-KR" altLang="en-US" smtClean="0"/>
              <a:pPr/>
              <a:t>2025-01-27</a:t>
            </a:fld>
            <a:endParaRPr kumimoji="1" lang="ko-KR" altLang="en-US" dirty="0"/>
          </a:p>
        </p:txBody>
      </p:sp>
      <p:sp>
        <p:nvSpPr>
          <p:cNvPr id="12" name="Footer Placeholder 11">
            <a:extLst>
              <a:ext uri="{FF2B5EF4-FFF2-40B4-BE49-F238E27FC236}">
                <a16:creationId xmlns:a16="http://schemas.microsoft.com/office/drawing/2014/main" id="{719C3953-2344-02B8-6775-F1E459148162}"/>
              </a:ext>
            </a:extLst>
          </p:cNvPr>
          <p:cNvSpPr>
            <a:spLocks noGrp="1"/>
          </p:cNvSpPr>
          <p:nvPr>
            <p:ph type="ftr" sz="quarter" idx="22"/>
          </p:nvPr>
        </p:nvSpPr>
        <p:spPr/>
        <p:txBody>
          <a:bodyPr/>
          <a:lstStyle/>
          <a:p>
            <a:endParaRPr kumimoji="1" lang="ko-KR" altLang="en-US" dirty="0"/>
          </a:p>
        </p:txBody>
      </p:sp>
      <p:sp>
        <p:nvSpPr>
          <p:cNvPr id="13" name="Slide Number Placeholder 12">
            <a:extLst>
              <a:ext uri="{FF2B5EF4-FFF2-40B4-BE49-F238E27FC236}">
                <a16:creationId xmlns:a16="http://schemas.microsoft.com/office/drawing/2014/main" id="{C589E484-D311-8742-7D68-972E642921C9}"/>
              </a:ext>
            </a:extLst>
          </p:cNvPr>
          <p:cNvSpPr>
            <a:spLocks noGrp="1"/>
          </p:cNvSpPr>
          <p:nvPr>
            <p:ph type="sldNum" sz="quarter" idx="23"/>
          </p:nvPr>
        </p:nvSpPr>
        <p:spPr/>
        <p:txBody>
          <a:bodyPr/>
          <a:lstStyle/>
          <a:p>
            <a:fld id="{E9A312BF-63D2-D540-ADA9-6DC63533A88E}" type="slidenum">
              <a:rPr kumimoji="1" lang="ko-KR" altLang="en-US" smtClean="0"/>
              <a:pPr/>
              <a:t>‹#›</a:t>
            </a:fld>
            <a:endParaRPr kumimoji="1" lang="ko-KR" altLang="en-US" dirty="0"/>
          </a:p>
        </p:txBody>
      </p:sp>
      <p:sp>
        <p:nvSpPr>
          <p:cNvPr id="14" name="Text Placeholder 10">
            <a:extLst>
              <a:ext uri="{FF2B5EF4-FFF2-40B4-BE49-F238E27FC236}">
                <a16:creationId xmlns:a16="http://schemas.microsoft.com/office/drawing/2014/main" id="{B0F926DA-05AA-3D6A-224C-17652006B2CF}"/>
              </a:ext>
            </a:extLst>
          </p:cNvPr>
          <p:cNvSpPr>
            <a:spLocks noGrp="1"/>
          </p:cNvSpPr>
          <p:nvPr>
            <p:ph type="body" sz="quarter" idx="24"/>
          </p:nvPr>
        </p:nvSpPr>
        <p:spPr>
          <a:xfrm>
            <a:off x="911425" y="4913824"/>
            <a:ext cx="5589951" cy="64666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0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15" name="Text Placeholder 10">
            <a:extLst>
              <a:ext uri="{FF2B5EF4-FFF2-40B4-BE49-F238E27FC236}">
                <a16:creationId xmlns:a16="http://schemas.microsoft.com/office/drawing/2014/main" id="{822203F0-201B-A233-9A17-69D8AA30ABB7}"/>
              </a:ext>
            </a:extLst>
          </p:cNvPr>
          <p:cNvSpPr>
            <a:spLocks noGrp="1"/>
          </p:cNvSpPr>
          <p:nvPr>
            <p:ph type="body" sz="quarter" idx="25"/>
          </p:nvPr>
        </p:nvSpPr>
        <p:spPr>
          <a:xfrm>
            <a:off x="6816080" y="2204864"/>
            <a:ext cx="1794520" cy="100811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16" name="Text Placeholder 10">
            <a:extLst>
              <a:ext uri="{FF2B5EF4-FFF2-40B4-BE49-F238E27FC236}">
                <a16:creationId xmlns:a16="http://schemas.microsoft.com/office/drawing/2014/main" id="{EA69375A-D561-21C8-5D5E-E867140EB071}"/>
              </a:ext>
            </a:extLst>
          </p:cNvPr>
          <p:cNvSpPr>
            <a:spLocks noGrp="1"/>
          </p:cNvSpPr>
          <p:nvPr>
            <p:ph type="body" sz="quarter" idx="26"/>
          </p:nvPr>
        </p:nvSpPr>
        <p:spPr>
          <a:xfrm>
            <a:off x="8986786" y="2204864"/>
            <a:ext cx="1794520" cy="100811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17" name="Text Placeholder 10">
            <a:extLst>
              <a:ext uri="{FF2B5EF4-FFF2-40B4-BE49-F238E27FC236}">
                <a16:creationId xmlns:a16="http://schemas.microsoft.com/office/drawing/2014/main" id="{89BDC525-B359-0C59-717D-FBD168697766}"/>
              </a:ext>
            </a:extLst>
          </p:cNvPr>
          <p:cNvSpPr>
            <a:spLocks noGrp="1"/>
          </p:cNvSpPr>
          <p:nvPr>
            <p:ph type="body" sz="quarter" idx="27"/>
          </p:nvPr>
        </p:nvSpPr>
        <p:spPr>
          <a:xfrm>
            <a:off x="6816080" y="4383522"/>
            <a:ext cx="1794520" cy="100811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
        <p:nvSpPr>
          <p:cNvPr id="18" name="Text Placeholder 10">
            <a:extLst>
              <a:ext uri="{FF2B5EF4-FFF2-40B4-BE49-F238E27FC236}">
                <a16:creationId xmlns:a16="http://schemas.microsoft.com/office/drawing/2014/main" id="{23B18FC8-A419-9484-5194-D1A5380205BA}"/>
              </a:ext>
            </a:extLst>
          </p:cNvPr>
          <p:cNvSpPr>
            <a:spLocks noGrp="1"/>
          </p:cNvSpPr>
          <p:nvPr>
            <p:ph type="body" sz="quarter" idx="28"/>
          </p:nvPr>
        </p:nvSpPr>
        <p:spPr>
          <a:xfrm>
            <a:off x="8986786" y="4383522"/>
            <a:ext cx="1794520" cy="100811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Tree>
    <p:extLst>
      <p:ext uri="{BB962C8B-B14F-4D97-AF65-F5344CB8AC3E}">
        <p14:creationId xmlns:p14="http://schemas.microsoft.com/office/powerpoint/2010/main" val="361566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
    <p:bg>
      <p:bgPr>
        <a:solidFill>
          <a:schemeClr val="bg1"/>
        </a:solidFill>
        <a:effectLst/>
      </p:bgPr>
    </p:bg>
    <p:spTree>
      <p:nvGrpSpPr>
        <p:cNvPr id="1" name=""/>
        <p:cNvGrpSpPr/>
        <p:nvPr/>
      </p:nvGrpSpPr>
      <p:grpSpPr>
        <a:xfrm>
          <a:off x="0" y="0"/>
          <a:ext cx="0" cy="0"/>
          <a:chOff x="0" y="0"/>
          <a:chExt cx="0" cy="0"/>
        </a:xfrm>
      </p:grpSpPr>
      <p:sp>
        <p:nvSpPr>
          <p:cNvPr id="5" name="타원 2">
            <a:extLst>
              <a:ext uri="{FF2B5EF4-FFF2-40B4-BE49-F238E27FC236}">
                <a16:creationId xmlns:a16="http://schemas.microsoft.com/office/drawing/2014/main" id="{3865C029-1337-CB48-36A9-7AD0564C81B8}"/>
              </a:ext>
            </a:extLst>
          </p:cNvPr>
          <p:cNvSpPr/>
          <p:nvPr userDrawn="1"/>
        </p:nvSpPr>
        <p:spPr>
          <a:xfrm>
            <a:off x="4410456" y="2066950"/>
            <a:ext cx="1685544" cy="1685544"/>
          </a:xfrm>
          <a:prstGeom prst="ellipse">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Calibri Light" panose="020F0302020204030204" pitchFamily="34" charset="0"/>
            </a:endParaRPr>
          </a:p>
        </p:txBody>
      </p:sp>
      <p:sp>
        <p:nvSpPr>
          <p:cNvPr id="7" name="타원 4">
            <a:extLst>
              <a:ext uri="{FF2B5EF4-FFF2-40B4-BE49-F238E27FC236}">
                <a16:creationId xmlns:a16="http://schemas.microsoft.com/office/drawing/2014/main" id="{387DCB7B-C4FC-9647-0BDF-DEE786C27107}"/>
              </a:ext>
            </a:extLst>
          </p:cNvPr>
          <p:cNvSpPr/>
          <p:nvPr userDrawn="1"/>
        </p:nvSpPr>
        <p:spPr>
          <a:xfrm>
            <a:off x="6096000" y="2066950"/>
            <a:ext cx="1685544" cy="1685544"/>
          </a:xfrm>
          <a:prstGeom prst="ellipse">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Calibri Light" panose="020F0302020204030204" pitchFamily="34" charset="0"/>
            </a:endParaRPr>
          </a:p>
        </p:txBody>
      </p:sp>
      <p:sp>
        <p:nvSpPr>
          <p:cNvPr id="8" name="타원 5">
            <a:extLst>
              <a:ext uri="{FF2B5EF4-FFF2-40B4-BE49-F238E27FC236}">
                <a16:creationId xmlns:a16="http://schemas.microsoft.com/office/drawing/2014/main" id="{0D33954C-EE4B-EBD2-1CEA-0EF30CE9AA9D}"/>
              </a:ext>
            </a:extLst>
          </p:cNvPr>
          <p:cNvSpPr/>
          <p:nvPr userDrawn="1"/>
        </p:nvSpPr>
        <p:spPr>
          <a:xfrm>
            <a:off x="4410456" y="3752494"/>
            <a:ext cx="1685544" cy="1685544"/>
          </a:xfrm>
          <a:prstGeom prst="ellipse">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Calibri Light" panose="020F0302020204030204" pitchFamily="34" charset="0"/>
            </a:endParaRPr>
          </a:p>
        </p:txBody>
      </p:sp>
      <p:sp>
        <p:nvSpPr>
          <p:cNvPr id="9" name="타원 6">
            <a:extLst>
              <a:ext uri="{FF2B5EF4-FFF2-40B4-BE49-F238E27FC236}">
                <a16:creationId xmlns:a16="http://schemas.microsoft.com/office/drawing/2014/main" id="{054CACB9-11DA-50C2-A0F0-CBB07BFE72EA}"/>
              </a:ext>
            </a:extLst>
          </p:cNvPr>
          <p:cNvSpPr/>
          <p:nvPr userDrawn="1"/>
        </p:nvSpPr>
        <p:spPr>
          <a:xfrm>
            <a:off x="6096000" y="3752494"/>
            <a:ext cx="1685544" cy="1685544"/>
          </a:xfrm>
          <a:prstGeom prst="ellipse">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Calibri Light" panose="020F0302020204030204" pitchFamily="34" charset="0"/>
            </a:endParaRPr>
          </a:p>
        </p:txBody>
      </p:sp>
      <p:sp>
        <p:nvSpPr>
          <p:cNvPr id="10" name="육각형 7">
            <a:extLst>
              <a:ext uri="{FF2B5EF4-FFF2-40B4-BE49-F238E27FC236}">
                <a16:creationId xmlns:a16="http://schemas.microsoft.com/office/drawing/2014/main" id="{70032E67-E4C7-41A3-3642-5B4A7CE09E18}"/>
              </a:ext>
            </a:extLst>
          </p:cNvPr>
          <p:cNvSpPr/>
          <p:nvPr userDrawn="1"/>
        </p:nvSpPr>
        <p:spPr>
          <a:xfrm>
            <a:off x="5152185" y="2835723"/>
            <a:ext cx="1887630" cy="1685544"/>
          </a:xfrm>
          <a:prstGeom prst="hexagon">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400" u="none" strike="noStrike" kern="1200" cap="none" spc="0" normalizeH="0" baseline="0" noProof="0" dirty="0">
              <a:ln>
                <a:noFill/>
              </a:ln>
              <a:solidFill>
                <a:srgbClr val="000000"/>
              </a:solidFill>
              <a:effectLst/>
              <a:uLnTx/>
              <a:uFillTx/>
              <a:latin typeface="Calibri Light" panose="020F0302020204030204" pitchFamily="34" charset="0"/>
              <a:ea typeface="맑은 고딕"/>
              <a:cs typeface="+mn-cs"/>
            </a:endParaRPr>
          </a:p>
        </p:txBody>
      </p:sp>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5285507" y="2835724"/>
            <a:ext cx="1584176" cy="1685544"/>
          </a:xfrm>
          <a:prstGeom prst="rect">
            <a:avLst/>
          </a:prstGeom>
        </p:spPr>
        <p:txBody>
          <a:bodyPr anchor="ctr">
            <a:noAutofit/>
          </a:bodyPr>
          <a:lstStyle>
            <a:lvl1pPr marL="0" algn="ctr" defTabSz="457200" rtl="0" eaLnBrk="1" latinLnBrk="0" hangingPunct="1">
              <a:lnSpc>
                <a:spcPct val="100000"/>
              </a:lnSpc>
              <a:spcBef>
                <a:spcPct val="0"/>
              </a:spcBef>
              <a:buNone/>
              <a:defRPr lang="ko-KR" altLang="en-US" sz="2800" b="0" i="0" kern="1200" spc="0" dirty="0">
                <a:solidFill>
                  <a:schemeClr val="tx1"/>
                </a:solidFill>
                <a:latin typeface="+mj-lt"/>
                <a:ea typeface="+mn-ea"/>
                <a:cs typeface="+mn-cs"/>
              </a:defRPr>
            </a:lvl1pPr>
          </a:lstStyle>
          <a:p>
            <a:r>
              <a:rPr lang="en-US" altLang="ko-KR" dirty="0"/>
              <a:t>Insert title here</a:t>
            </a:r>
            <a:endParaRPr lang="ko-KR" altLang="en-US" dirty="0"/>
          </a:p>
        </p:txBody>
      </p:sp>
      <p:sp>
        <p:nvSpPr>
          <p:cNvPr id="11" name="Text Placeholder 10">
            <a:extLst>
              <a:ext uri="{FF2B5EF4-FFF2-40B4-BE49-F238E27FC236}">
                <a16:creationId xmlns:a16="http://schemas.microsoft.com/office/drawing/2014/main" id="{4F210142-E7F5-2368-8687-5F00C3DFDD83}"/>
              </a:ext>
            </a:extLst>
          </p:cNvPr>
          <p:cNvSpPr>
            <a:spLocks noGrp="1"/>
          </p:cNvSpPr>
          <p:nvPr>
            <p:ph type="body" sz="quarter" idx="28"/>
          </p:nvPr>
        </p:nvSpPr>
        <p:spPr>
          <a:xfrm>
            <a:off x="1041344" y="2420888"/>
            <a:ext cx="2696120" cy="1224136"/>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2" name="Text Placeholder 10">
            <a:extLst>
              <a:ext uri="{FF2B5EF4-FFF2-40B4-BE49-F238E27FC236}">
                <a16:creationId xmlns:a16="http://schemas.microsoft.com/office/drawing/2014/main" id="{A6176602-FCA9-0D9D-328E-D400F272279D}"/>
              </a:ext>
            </a:extLst>
          </p:cNvPr>
          <p:cNvSpPr>
            <a:spLocks noGrp="1"/>
          </p:cNvSpPr>
          <p:nvPr>
            <p:ph type="body" sz="quarter" idx="29"/>
          </p:nvPr>
        </p:nvSpPr>
        <p:spPr>
          <a:xfrm>
            <a:off x="1041344" y="4607497"/>
            <a:ext cx="2696120" cy="1224136"/>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A644A5BD-0D24-F288-F33D-9695F058A570}"/>
              </a:ext>
            </a:extLst>
          </p:cNvPr>
          <p:cNvSpPr>
            <a:spLocks noGrp="1"/>
          </p:cNvSpPr>
          <p:nvPr>
            <p:ph type="body" sz="quarter" idx="30"/>
          </p:nvPr>
        </p:nvSpPr>
        <p:spPr>
          <a:xfrm>
            <a:off x="8324718" y="2420888"/>
            <a:ext cx="2696120" cy="1224136"/>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29FF3974-D080-7443-EAB9-7A3918EF1F3E}"/>
              </a:ext>
            </a:extLst>
          </p:cNvPr>
          <p:cNvSpPr>
            <a:spLocks noGrp="1"/>
          </p:cNvSpPr>
          <p:nvPr>
            <p:ph type="body" sz="quarter" idx="31"/>
          </p:nvPr>
        </p:nvSpPr>
        <p:spPr>
          <a:xfrm>
            <a:off x="8324718" y="4607497"/>
            <a:ext cx="2696120" cy="1224136"/>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5" name="Text Placeholder 10">
            <a:extLst>
              <a:ext uri="{FF2B5EF4-FFF2-40B4-BE49-F238E27FC236}">
                <a16:creationId xmlns:a16="http://schemas.microsoft.com/office/drawing/2014/main" id="{906F3540-7201-D2BA-1680-C735E1CB0275}"/>
              </a:ext>
            </a:extLst>
          </p:cNvPr>
          <p:cNvSpPr>
            <a:spLocks noGrp="1"/>
          </p:cNvSpPr>
          <p:nvPr>
            <p:ph type="body" sz="quarter" idx="18"/>
          </p:nvPr>
        </p:nvSpPr>
        <p:spPr>
          <a:xfrm>
            <a:off x="1015256" y="1815172"/>
            <a:ext cx="3024336" cy="50355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lgn="r">
              <a:buFontTx/>
              <a:buNone/>
              <a:defRPr sz="1600" b="0" i="0" cap="all" baseline="0">
                <a:solidFill>
                  <a:srgbClr val="117056"/>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6" name="Text Placeholder 10">
            <a:extLst>
              <a:ext uri="{FF2B5EF4-FFF2-40B4-BE49-F238E27FC236}">
                <a16:creationId xmlns:a16="http://schemas.microsoft.com/office/drawing/2014/main" id="{EE9BE517-1F88-E531-ECC7-CD0C2307EFAD}"/>
              </a:ext>
            </a:extLst>
          </p:cNvPr>
          <p:cNvSpPr>
            <a:spLocks noGrp="1"/>
          </p:cNvSpPr>
          <p:nvPr>
            <p:ph type="body" sz="quarter" idx="32"/>
          </p:nvPr>
        </p:nvSpPr>
        <p:spPr>
          <a:xfrm>
            <a:off x="1015256" y="4017683"/>
            <a:ext cx="3024336" cy="50355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lgn="r">
              <a:buFontTx/>
              <a:buNone/>
              <a:defRPr sz="1600" b="0" i="0" cap="all" baseline="0">
                <a:solidFill>
                  <a:srgbClr val="117056"/>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7" name="Text Placeholder 10">
            <a:extLst>
              <a:ext uri="{FF2B5EF4-FFF2-40B4-BE49-F238E27FC236}">
                <a16:creationId xmlns:a16="http://schemas.microsoft.com/office/drawing/2014/main" id="{87969D3F-E7B4-25EC-BE63-813DAB6EF26A}"/>
              </a:ext>
            </a:extLst>
          </p:cNvPr>
          <p:cNvSpPr>
            <a:spLocks noGrp="1"/>
          </p:cNvSpPr>
          <p:nvPr>
            <p:ph type="body" sz="quarter" idx="33"/>
          </p:nvPr>
        </p:nvSpPr>
        <p:spPr>
          <a:xfrm>
            <a:off x="8004452" y="1815172"/>
            <a:ext cx="3024336" cy="50355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cap="all" baseline="0">
                <a:solidFill>
                  <a:srgbClr val="117056"/>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8" name="Text Placeholder 10">
            <a:extLst>
              <a:ext uri="{FF2B5EF4-FFF2-40B4-BE49-F238E27FC236}">
                <a16:creationId xmlns:a16="http://schemas.microsoft.com/office/drawing/2014/main" id="{0107BD00-7528-1ED2-EF19-3C6BC4745639}"/>
              </a:ext>
            </a:extLst>
          </p:cNvPr>
          <p:cNvSpPr>
            <a:spLocks noGrp="1"/>
          </p:cNvSpPr>
          <p:nvPr>
            <p:ph type="body" sz="quarter" idx="34"/>
          </p:nvPr>
        </p:nvSpPr>
        <p:spPr>
          <a:xfrm>
            <a:off x="8004452" y="4017683"/>
            <a:ext cx="3024336" cy="50355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cap="all" baseline="0">
                <a:solidFill>
                  <a:srgbClr val="117056"/>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9" name="Picture 18">
            <a:extLst>
              <a:ext uri="{FF2B5EF4-FFF2-40B4-BE49-F238E27FC236}">
                <a16:creationId xmlns:a16="http://schemas.microsoft.com/office/drawing/2014/main" id="{15274FF8-F4F9-75A4-7473-D8584EB92EC1}"/>
              </a:ext>
            </a:extLst>
          </p:cNvPr>
          <p:cNvPicPr>
            <a:picLocks noChangeAspect="1"/>
          </p:cNvPicPr>
          <p:nvPr userDrawn="1"/>
        </p:nvPicPr>
        <p:blipFill>
          <a:blip r:embed="rId3">
            <a:alphaModFix amt="35000"/>
          </a:blip>
          <a:stretch>
            <a:fillRect/>
          </a:stretch>
        </p:blipFill>
        <p:spPr>
          <a:xfrm>
            <a:off x="10005358" y="659556"/>
            <a:ext cx="990600" cy="965200"/>
          </a:xfrm>
          <a:prstGeom prst="rect">
            <a:avLst/>
          </a:prstGeom>
        </p:spPr>
      </p:pic>
      <p:sp>
        <p:nvSpPr>
          <p:cNvPr id="20" name="제목 1">
            <a:extLst>
              <a:ext uri="{FF2B5EF4-FFF2-40B4-BE49-F238E27FC236}">
                <a16:creationId xmlns:a16="http://schemas.microsoft.com/office/drawing/2014/main" id="{D673128C-6E18-0DFE-4B13-78A51FA00584}"/>
              </a:ext>
            </a:extLst>
          </p:cNvPr>
          <p:cNvSpPr txBox="1">
            <a:spLocks/>
          </p:cNvSpPr>
          <p:nvPr userDrawn="1"/>
        </p:nvSpPr>
        <p:spPr>
          <a:xfrm>
            <a:off x="2567608" y="476672"/>
            <a:ext cx="7128792" cy="1148084"/>
          </a:xfrm>
          <a:prstGeom prst="rect">
            <a:avLst/>
          </a:prstGeom>
        </p:spPr>
        <p:txBody>
          <a:bodyPr vert="horz" lIns="91440" tIns="45720" rIns="91440" bIns="45720" rtlCol="0" anchor="ctr">
            <a:noAutofit/>
          </a:bodyPr>
          <a:lstStyle>
            <a:lvl1pPr marL="0" algn="ctr" defTabSz="457200" rtl="0" eaLnBrk="1" latinLnBrk="0" hangingPunct="1">
              <a:lnSpc>
                <a:spcPct val="100000"/>
              </a:lnSpc>
              <a:spcBef>
                <a:spcPct val="0"/>
              </a:spcBef>
              <a:buNone/>
              <a:defRPr lang="ko-KR" altLang="en-US" sz="2800" b="0" i="0" kern="1200" spc="0" dirty="0">
                <a:solidFill>
                  <a:schemeClr val="tx1"/>
                </a:solidFill>
                <a:latin typeface="+mj-lt"/>
                <a:ea typeface="+mn-ea"/>
                <a:cs typeface="+mn-cs"/>
              </a:defRPr>
            </a:lvl1pPr>
          </a:lstStyle>
          <a:p>
            <a:r>
              <a:rPr lang="en-US" altLang="ko-KR" sz="3200"/>
              <a:t>Insert title here</a:t>
            </a:r>
            <a:endParaRPr lang="en-US" sz="3200"/>
          </a:p>
        </p:txBody>
      </p:sp>
    </p:spTree>
    <p:extLst>
      <p:ext uri="{BB962C8B-B14F-4D97-AF65-F5344CB8AC3E}">
        <p14:creationId xmlns:p14="http://schemas.microsoft.com/office/powerpoint/2010/main" val="4119549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210142-E7F5-2368-8687-5F00C3DFDD83}"/>
              </a:ext>
            </a:extLst>
          </p:cNvPr>
          <p:cNvSpPr>
            <a:spLocks noGrp="1"/>
          </p:cNvSpPr>
          <p:nvPr>
            <p:ph type="body" sz="quarter" idx="28"/>
          </p:nvPr>
        </p:nvSpPr>
        <p:spPr>
          <a:xfrm>
            <a:off x="3087004" y="5030873"/>
            <a:ext cx="2282366" cy="1148084"/>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9" name="Picture 18">
            <a:extLst>
              <a:ext uri="{FF2B5EF4-FFF2-40B4-BE49-F238E27FC236}">
                <a16:creationId xmlns:a16="http://schemas.microsoft.com/office/drawing/2014/main" id="{15274FF8-F4F9-75A4-7473-D8584EB92EC1}"/>
              </a:ext>
            </a:extLst>
          </p:cNvPr>
          <p:cNvPicPr>
            <a:picLocks noChangeAspect="1"/>
          </p:cNvPicPr>
          <p:nvPr userDrawn="1"/>
        </p:nvPicPr>
        <p:blipFill>
          <a:blip r:embed="rId3">
            <a:alphaModFix amt="35000"/>
          </a:blip>
          <a:stretch>
            <a:fillRect/>
          </a:stretch>
        </p:blipFill>
        <p:spPr>
          <a:xfrm>
            <a:off x="10005358" y="5484669"/>
            <a:ext cx="990600" cy="965200"/>
          </a:xfrm>
          <a:prstGeom prst="rect">
            <a:avLst/>
          </a:prstGeom>
        </p:spPr>
      </p:pic>
      <p:sp>
        <p:nvSpPr>
          <p:cNvPr id="2" name="직사각형 23">
            <a:extLst>
              <a:ext uri="{FF2B5EF4-FFF2-40B4-BE49-F238E27FC236}">
                <a16:creationId xmlns:a16="http://schemas.microsoft.com/office/drawing/2014/main" id="{043CF2B1-4177-B672-8ABD-9A318CE5C66C}"/>
              </a:ext>
            </a:extLst>
          </p:cNvPr>
          <p:cNvSpPr/>
          <p:nvPr userDrawn="1"/>
        </p:nvSpPr>
        <p:spPr>
          <a:xfrm>
            <a:off x="1219200" y="4122212"/>
            <a:ext cx="2282366" cy="848358"/>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r>
              <a:rPr lang="pt-BR" altLang="ko-KR" sz="1600" dirty="0">
                <a:solidFill>
                  <a:srgbClr val="117056"/>
                </a:solidFill>
                <a:latin typeface="Calibri Light" panose="020F0302020204030204" pitchFamily="34" charset="0"/>
              </a:rPr>
              <a:t>SUBTITLE</a:t>
            </a:r>
            <a:endParaRPr lang="ko-KR" altLang="en-US" sz="1600" dirty="0">
              <a:solidFill>
                <a:srgbClr val="117056"/>
              </a:solidFill>
              <a:latin typeface="Calibri Light" panose="020F0302020204030204" pitchFamily="34" charset="0"/>
            </a:endParaRPr>
          </a:p>
        </p:txBody>
      </p:sp>
      <p:sp>
        <p:nvSpPr>
          <p:cNvPr id="3" name="직사각형 23">
            <a:extLst>
              <a:ext uri="{FF2B5EF4-FFF2-40B4-BE49-F238E27FC236}">
                <a16:creationId xmlns:a16="http://schemas.microsoft.com/office/drawing/2014/main" id="{1A02777A-311C-9452-9C7E-A522F8923281}"/>
              </a:ext>
            </a:extLst>
          </p:cNvPr>
          <p:cNvSpPr/>
          <p:nvPr userDrawn="1"/>
        </p:nvSpPr>
        <p:spPr>
          <a:xfrm>
            <a:off x="3087008" y="3792478"/>
            <a:ext cx="2282366" cy="8483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r>
              <a:rPr lang="pt-BR" altLang="ko-KR" sz="1600" dirty="0">
                <a:solidFill>
                  <a:srgbClr val="0D5240"/>
                </a:solidFill>
                <a:latin typeface="Calibri Light" panose="020F0302020204030204" pitchFamily="34" charset="0"/>
              </a:rPr>
              <a:t>SUBTITLE</a:t>
            </a:r>
            <a:endParaRPr lang="ko-KR" altLang="en-US" sz="1600" dirty="0">
              <a:solidFill>
                <a:srgbClr val="0D5240"/>
              </a:solidFill>
              <a:latin typeface="Calibri Light" panose="020F0302020204030204" pitchFamily="34" charset="0"/>
            </a:endParaRPr>
          </a:p>
        </p:txBody>
      </p:sp>
      <p:sp>
        <p:nvSpPr>
          <p:cNvPr id="4" name="직사각형 23">
            <a:extLst>
              <a:ext uri="{FF2B5EF4-FFF2-40B4-BE49-F238E27FC236}">
                <a16:creationId xmlns:a16="http://schemas.microsoft.com/office/drawing/2014/main" id="{C3CDC7E6-0CDE-9347-DE8E-23F3415D34AE}"/>
              </a:ext>
            </a:extLst>
          </p:cNvPr>
          <p:cNvSpPr/>
          <p:nvPr userDrawn="1"/>
        </p:nvSpPr>
        <p:spPr>
          <a:xfrm>
            <a:off x="4954816" y="3462747"/>
            <a:ext cx="2282366" cy="848358"/>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r>
              <a:rPr lang="pt-BR" altLang="ko-KR" sz="1600" dirty="0">
                <a:solidFill>
                  <a:srgbClr val="117056"/>
                </a:solidFill>
                <a:latin typeface="Calibri Light" panose="020F0302020204030204" pitchFamily="34" charset="0"/>
              </a:rPr>
              <a:t>SUBTITLE</a:t>
            </a:r>
            <a:endParaRPr lang="ko-KR" altLang="en-US" sz="1600" dirty="0">
              <a:solidFill>
                <a:srgbClr val="117056"/>
              </a:solidFill>
              <a:latin typeface="Calibri Light" panose="020F0302020204030204" pitchFamily="34" charset="0"/>
            </a:endParaRPr>
          </a:p>
        </p:txBody>
      </p:sp>
      <p:sp>
        <p:nvSpPr>
          <p:cNvPr id="21" name="직사각형 23">
            <a:extLst>
              <a:ext uri="{FF2B5EF4-FFF2-40B4-BE49-F238E27FC236}">
                <a16:creationId xmlns:a16="http://schemas.microsoft.com/office/drawing/2014/main" id="{8DAEB0CA-7E11-E06D-CD15-4D6C1B41DFFF}"/>
              </a:ext>
            </a:extLst>
          </p:cNvPr>
          <p:cNvSpPr/>
          <p:nvPr userDrawn="1"/>
        </p:nvSpPr>
        <p:spPr>
          <a:xfrm>
            <a:off x="6822625" y="3133014"/>
            <a:ext cx="2282366" cy="8483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r>
              <a:rPr lang="pt-BR" altLang="ko-KR" sz="1600" dirty="0">
                <a:solidFill>
                  <a:srgbClr val="0D5240"/>
                </a:solidFill>
                <a:latin typeface="Calibri Light" panose="020F0302020204030204" pitchFamily="34" charset="0"/>
              </a:rPr>
              <a:t>SUBTITLE</a:t>
            </a:r>
            <a:endParaRPr lang="ko-KR" altLang="en-US" sz="1600" dirty="0">
              <a:solidFill>
                <a:srgbClr val="0D5240"/>
              </a:solidFill>
              <a:latin typeface="Calibri Light" panose="020F0302020204030204" pitchFamily="34" charset="0"/>
            </a:endParaRPr>
          </a:p>
        </p:txBody>
      </p:sp>
      <p:sp>
        <p:nvSpPr>
          <p:cNvPr id="22" name="직사각형 23">
            <a:extLst>
              <a:ext uri="{FF2B5EF4-FFF2-40B4-BE49-F238E27FC236}">
                <a16:creationId xmlns:a16="http://schemas.microsoft.com/office/drawing/2014/main" id="{13DCD6CC-E8C4-3ABC-C491-1E9D3B5EDD98}"/>
              </a:ext>
            </a:extLst>
          </p:cNvPr>
          <p:cNvSpPr/>
          <p:nvPr userDrawn="1"/>
        </p:nvSpPr>
        <p:spPr>
          <a:xfrm>
            <a:off x="8690434" y="2803282"/>
            <a:ext cx="2282366" cy="848358"/>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defRPr/>
            </a:pPr>
            <a:r>
              <a:rPr lang="pt-BR" altLang="ko-KR" sz="1600" dirty="0">
                <a:solidFill>
                  <a:srgbClr val="117056"/>
                </a:solidFill>
                <a:latin typeface="Calibri Light" panose="020F0302020204030204" pitchFamily="34" charset="0"/>
              </a:rPr>
              <a:t>SUBTITLE</a:t>
            </a:r>
            <a:endParaRPr lang="ko-KR" altLang="en-US" sz="1600" dirty="0">
              <a:solidFill>
                <a:srgbClr val="117056"/>
              </a:solidFill>
              <a:latin typeface="Calibri Light" panose="020F0302020204030204" pitchFamily="34" charset="0"/>
            </a:endParaRPr>
          </a:p>
        </p:txBody>
      </p:sp>
      <p:sp>
        <p:nvSpPr>
          <p:cNvPr id="23" name="직사각형 23">
            <a:extLst>
              <a:ext uri="{FF2B5EF4-FFF2-40B4-BE49-F238E27FC236}">
                <a16:creationId xmlns:a16="http://schemas.microsoft.com/office/drawing/2014/main" id="{387A2402-5406-1123-73F1-FB3BE431B97F}"/>
              </a:ext>
            </a:extLst>
          </p:cNvPr>
          <p:cNvSpPr/>
          <p:nvPr userDrawn="1"/>
        </p:nvSpPr>
        <p:spPr>
          <a:xfrm rot="10800000">
            <a:off x="3087005" y="4640836"/>
            <a:ext cx="414557" cy="32973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u="none" strike="noStrike" kern="1200" cap="none" spc="0" normalizeH="0" baseline="0" noProof="0" dirty="0">
              <a:ln>
                <a:noFill/>
              </a:ln>
              <a:solidFill>
                <a:prstClr val="white"/>
              </a:solidFill>
              <a:effectLst/>
              <a:uLnTx/>
              <a:uFillTx/>
              <a:latin typeface="Calibri Light" panose="020F0302020204030204" pitchFamily="34" charset="0"/>
              <a:ea typeface="맑은 고딕" pitchFamily="50" charset="-127"/>
              <a:cs typeface="+mn-cs"/>
            </a:endParaRPr>
          </a:p>
        </p:txBody>
      </p:sp>
      <p:sp>
        <p:nvSpPr>
          <p:cNvPr id="24" name="직사각형 23">
            <a:extLst>
              <a:ext uri="{FF2B5EF4-FFF2-40B4-BE49-F238E27FC236}">
                <a16:creationId xmlns:a16="http://schemas.microsoft.com/office/drawing/2014/main" id="{06E3C16B-31F5-FF8C-972D-573F0FA27B8D}"/>
              </a:ext>
            </a:extLst>
          </p:cNvPr>
          <p:cNvSpPr/>
          <p:nvPr userDrawn="1"/>
        </p:nvSpPr>
        <p:spPr>
          <a:xfrm rot="10800000">
            <a:off x="4954817" y="4311103"/>
            <a:ext cx="414557" cy="32973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u="none" strike="noStrike" kern="1200" cap="none" spc="0" normalizeH="0" baseline="0" noProof="0" dirty="0">
              <a:ln>
                <a:noFill/>
              </a:ln>
              <a:solidFill>
                <a:prstClr val="white"/>
              </a:solidFill>
              <a:effectLst/>
              <a:uLnTx/>
              <a:uFillTx/>
              <a:latin typeface="Calibri Light" panose="020F0302020204030204" pitchFamily="34" charset="0"/>
              <a:ea typeface="맑은 고딕" pitchFamily="50" charset="-127"/>
              <a:cs typeface="+mn-cs"/>
            </a:endParaRPr>
          </a:p>
        </p:txBody>
      </p:sp>
      <p:sp>
        <p:nvSpPr>
          <p:cNvPr id="25" name="직사각형 23">
            <a:extLst>
              <a:ext uri="{FF2B5EF4-FFF2-40B4-BE49-F238E27FC236}">
                <a16:creationId xmlns:a16="http://schemas.microsoft.com/office/drawing/2014/main" id="{E44783DE-AD66-6F57-C1E0-77F3708F9F9F}"/>
              </a:ext>
            </a:extLst>
          </p:cNvPr>
          <p:cNvSpPr/>
          <p:nvPr userDrawn="1"/>
        </p:nvSpPr>
        <p:spPr>
          <a:xfrm rot="10800000">
            <a:off x="6822625" y="3981372"/>
            <a:ext cx="414557" cy="32973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u="none" strike="noStrike" kern="1200" cap="none" spc="0" normalizeH="0" baseline="0" noProof="0" dirty="0">
              <a:ln>
                <a:noFill/>
              </a:ln>
              <a:solidFill>
                <a:prstClr val="white"/>
              </a:solidFill>
              <a:effectLst/>
              <a:uLnTx/>
              <a:uFillTx/>
              <a:latin typeface="Calibri Light" panose="020F0302020204030204" pitchFamily="34" charset="0"/>
              <a:ea typeface="맑은 고딕" pitchFamily="50" charset="-127"/>
              <a:cs typeface="+mn-cs"/>
            </a:endParaRPr>
          </a:p>
        </p:txBody>
      </p:sp>
      <p:sp>
        <p:nvSpPr>
          <p:cNvPr id="26" name="직사각형 23">
            <a:extLst>
              <a:ext uri="{FF2B5EF4-FFF2-40B4-BE49-F238E27FC236}">
                <a16:creationId xmlns:a16="http://schemas.microsoft.com/office/drawing/2014/main" id="{2D4FAB47-0EBC-9830-A5D8-C5B0A86ADC19}"/>
              </a:ext>
            </a:extLst>
          </p:cNvPr>
          <p:cNvSpPr/>
          <p:nvPr userDrawn="1"/>
        </p:nvSpPr>
        <p:spPr>
          <a:xfrm rot="10800000">
            <a:off x="8690434" y="3651640"/>
            <a:ext cx="414557" cy="32973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u="none" strike="noStrike" kern="1200" cap="none" spc="0" normalizeH="0" baseline="0" noProof="0" dirty="0">
              <a:ln>
                <a:noFill/>
              </a:ln>
              <a:solidFill>
                <a:prstClr val="white"/>
              </a:solidFill>
              <a:effectLst/>
              <a:uLnTx/>
              <a:uFillTx/>
              <a:latin typeface="Calibri Light" panose="020F0302020204030204" pitchFamily="34" charset="0"/>
              <a:ea typeface="맑은 고딕" pitchFamily="50" charset="-127"/>
              <a:cs typeface="+mn-cs"/>
            </a:endParaRPr>
          </a:p>
        </p:txBody>
      </p:sp>
      <p:sp>
        <p:nvSpPr>
          <p:cNvPr id="27" name="Text Placeholder 10">
            <a:extLst>
              <a:ext uri="{FF2B5EF4-FFF2-40B4-BE49-F238E27FC236}">
                <a16:creationId xmlns:a16="http://schemas.microsoft.com/office/drawing/2014/main" id="{58F0AB77-2489-A708-03AD-70BC5262676C}"/>
              </a:ext>
            </a:extLst>
          </p:cNvPr>
          <p:cNvSpPr>
            <a:spLocks noGrp="1"/>
          </p:cNvSpPr>
          <p:nvPr>
            <p:ph type="body" sz="quarter" idx="29"/>
          </p:nvPr>
        </p:nvSpPr>
        <p:spPr>
          <a:xfrm>
            <a:off x="1218447" y="2521857"/>
            <a:ext cx="2282366" cy="122413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8" name="Text Placeholder 10">
            <a:extLst>
              <a:ext uri="{FF2B5EF4-FFF2-40B4-BE49-F238E27FC236}">
                <a16:creationId xmlns:a16="http://schemas.microsoft.com/office/drawing/2014/main" id="{FF19D8E2-2842-187D-8AD1-6B67424D1550}"/>
              </a:ext>
            </a:extLst>
          </p:cNvPr>
          <p:cNvSpPr>
            <a:spLocks noGrp="1"/>
          </p:cNvSpPr>
          <p:nvPr>
            <p:ph type="body" sz="quarter" idx="30"/>
          </p:nvPr>
        </p:nvSpPr>
        <p:spPr>
          <a:xfrm>
            <a:off x="6824117" y="4378866"/>
            <a:ext cx="2282366" cy="1148084"/>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9" name="Text Placeholder 10">
            <a:extLst>
              <a:ext uri="{FF2B5EF4-FFF2-40B4-BE49-F238E27FC236}">
                <a16:creationId xmlns:a16="http://schemas.microsoft.com/office/drawing/2014/main" id="{E2721DAC-8397-48FF-B1FC-073CAD1537A2}"/>
              </a:ext>
            </a:extLst>
          </p:cNvPr>
          <p:cNvSpPr>
            <a:spLocks noGrp="1"/>
          </p:cNvSpPr>
          <p:nvPr>
            <p:ph type="body" sz="quarter" idx="31"/>
          </p:nvPr>
        </p:nvSpPr>
        <p:spPr>
          <a:xfrm>
            <a:off x="4963512" y="1876367"/>
            <a:ext cx="2282366" cy="122413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30" name="Text Placeholder 10">
            <a:extLst>
              <a:ext uri="{FF2B5EF4-FFF2-40B4-BE49-F238E27FC236}">
                <a16:creationId xmlns:a16="http://schemas.microsoft.com/office/drawing/2014/main" id="{CFB9D90F-B163-DA4A-09FE-08184CDB0ADC}"/>
              </a:ext>
            </a:extLst>
          </p:cNvPr>
          <p:cNvSpPr>
            <a:spLocks noGrp="1"/>
          </p:cNvSpPr>
          <p:nvPr>
            <p:ph type="body" sz="quarter" idx="32"/>
          </p:nvPr>
        </p:nvSpPr>
        <p:spPr>
          <a:xfrm>
            <a:off x="8724479" y="1626752"/>
            <a:ext cx="2282366" cy="11094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31" name="Title 30">
            <a:extLst>
              <a:ext uri="{FF2B5EF4-FFF2-40B4-BE49-F238E27FC236}">
                <a16:creationId xmlns:a16="http://schemas.microsoft.com/office/drawing/2014/main" id="{06DA6A51-AAAE-8579-DB1C-CCAD3D84C140}"/>
              </a:ext>
            </a:extLst>
          </p:cNvPr>
          <p:cNvSpPr>
            <a:spLocks noGrp="1"/>
          </p:cNvSpPr>
          <p:nvPr>
            <p:ph type="title"/>
          </p:nvPr>
        </p:nvSpPr>
        <p:spPr>
          <a:xfrm>
            <a:off x="1234852" y="478667"/>
            <a:ext cx="9771993" cy="1148085"/>
          </a:xfrm>
        </p:spPr>
        <p:txBody>
          <a:bodyPr/>
          <a:lstStyle>
            <a:lvl1pPr algn="ctr">
              <a:defRPr/>
            </a:lvl1pPr>
          </a:lstStyle>
          <a:p>
            <a:r>
              <a:rPr lang="en-GB"/>
              <a:t>Click to edit Master title style</a:t>
            </a:r>
            <a:endParaRPr lang="x-none"/>
          </a:p>
        </p:txBody>
      </p:sp>
      <p:sp>
        <p:nvSpPr>
          <p:cNvPr id="32" name="Date Placeholder 31">
            <a:extLst>
              <a:ext uri="{FF2B5EF4-FFF2-40B4-BE49-F238E27FC236}">
                <a16:creationId xmlns:a16="http://schemas.microsoft.com/office/drawing/2014/main" id="{5A985D90-D93C-5BE9-5ADB-365CACA0A8DB}"/>
              </a:ext>
            </a:extLst>
          </p:cNvPr>
          <p:cNvSpPr>
            <a:spLocks noGrp="1"/>
          </p:cNvSpPr>
          <p:nvPr>
            <p:ph type="dt" sz="half" idx="33"/>
          </p:nvPr>
        </p:nvSpPr>
        <p:spPr/>
        <p:txBody>
          <a:bodyPr/>
          <a:lstStyle/>
          <a:p>
            <a:fld id="{2272BABE-BBAD-CB46-A741-944DA49A4DC9}" type="datetimeFigureOut">
              <a:rPr kumimoji="1" lang="ko-KR" altLang="en-US" smtClean="0"/>
              <a:pPr/>
              <a:t>2025-01-27</a:t>
            </a:fld>
            <a:endParaRPr kumimoji="1" lang="ko-KR" altLang="en-US" dirty="0"/>
          </a:p>
        </p:txBody>
      </p:sp>
      <p:sp>
        <p:nvSpPr>
          <p:cNvPr id="33" name="Footer Placeholder 32">
            <a:extLst>
              <a:ext uri="{FF2B5EF4-FFF2-40B4-BE49-F238E27FC236}">
                <a16:creationId xmlns:a16="http://schemas.microsoft.com/office/drawing/2014/main" id="{7E67AF31-6A0C-505A-70C7-2BDB2A8358FC}"/>
              </a:ext>
            </a:extLst>
          </p:cNvPr>
          <p:cNvSpPr>
            <a:spLocks noGrp="1"/>
          </p:cNvSpPr>
          <p:nvPr>
            <p:ph type="ftr" sz="quarter" idx="34"/>
          </p:nvPr>
        </p:nvSpPr>
        <p:spPr/>
        <p:txBody>
          <a:bodyPr/>
          <a:lstStyle/>
          <a:p>
            <a:endParaRPr kumimoji="1" lang="ko-KR" altLang="en-US" dirty="0"/>
          </a:p>
        </p:txBody>
      </p:sp>
      <p:sp>
        <p:nvSpPr>
          <p:cNvPr id="34" name="Slide Number Placeholder 33">
            <a:extLst>
              <a:ext uri="{FF2B5EF4-FFF2-40B4-BE49-F238E27FC236}">
                <a16:creationId xmlns:a16="http://schemas.microsoft.com/office/drawing/2014/main" id="{678A89FE-3C55-816C-F99A-0C3687365695}"/>
              </a:ext>
            </a:extLst>
          </p:cNvPr>
          <p:cNvSpPr>
            <a:spLocks noGrp="1"/>
          </p:cNvSpPr>
          <p:nvPr>
            <p:ph type="sldNum" sz="quarter" idx="35"/>
          </p:nvPr>
        </p:nvSpPr>
        <p:spPr/>
        <p:txBody>
          <a:bodyPr/>
          <a:lstStyle/>
          <a:p>
            <a:fld id="{E9A312BF-63D2-D540-ADA9-6DC63533A88E}" type="slidenum">
              <a:rPr kumimoji="1" lang="ko-KR" altLang="en-US" smtClean="0"/>
              <a:pPr/>
              <a:t>‹#›</a:t>
            </a:fld>
            <a:endParaRPr kumimoji="1" lang="ko-KR" altLang="en-US" dirty="0"/>
          </a:p>
        </p:txBody>
      </p:sp>
      <p:sp>
        <p:nvSpPr>
          <p:cNvPr id="15" name="Text Placeholder 10">
            <a:extLst>
              <a:ext uri="{FF2B5EF4-FFF2-40B4-BE49-F238E27FC236}">
                <a16:creationId xmlns:a16="http://schemas.microsoft.com/office/drawing/2014/main" id="{906F3540-7201-D2BA-1680-C735E1CB0275}"/>
              </a:ext>
            </a:extLst>
          </p:cNvPr>
          <p:cNvSpPr>
            <a:spLocks noGrp="1"/>
          </p:cNvSpPr>
          <p:nvPr>
            <p:ph type="body" sz="quarter" idx="18"/>
          </p:nvPr>
        </p:nvSpPr>
        <p:spPr>
          <a:xfrm>
            <a:off x="1234852" y="4136028"/>
            <a:ext cx="1852148" cy="834539"/>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FontTx/>
              <a:buNone/>
              <a:defRPr sz="1600" b="0" i="0" cap="all" baseline="0">
                <a:solidFill>
                  <a:schemeClr val="bg1"/>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35" name="Text Placeholder 10">
            <a:extLst>
              <a:ext uri="{FF2B5EF4-FFF2-40B4-BE49-F238E27FC236}">
                <a16:creationId xmlns:a16="http://schemas.microsoft.com/office/drawing/2014/main" id="{70C2F982-1A88-9D2B-FC22-605C0CC18D72}"/>
              </a:ext>
            </a:extLst>
          </p:cNvPr>
          <p:cNvSpPr>
            <a:spLocks noGrp="1"/>
          </p:cNvSpPr>
          <p:nvPr>
            <p:ph type="body" sz="quarter" idx="36"/>
          </p:nvPr>
        </p:nvSpPr>
        <p:spPr>
          <a:xfrm>
            <a:off x="3087506" y="3794121"/>
            <a:ext cx="1852148" cy="834539"/>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FontTx/>
              <a:buNone/>
              <a:defRPr sz="1600" b="0" i="0" cap="all" baseline="0">
                <a:solidFill>
                  <a:schemeClr val="bg1"/>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36" name="Text Placeholder 10">
            <a:extLst>
              <a:ext uri="{FF2B5EF4-FFF2-40B4-BE49-F238E27FC236}">
                <a16:creationId xmlns:a16="http://schemas.microsoft.com/office/drawing/2014/main" id="{AA79D6CF-395F-9442-870F-1EE707C6C3FC}"/>
              </a:ext>
            </a:extLst>
          </p:cNvPr>
          <p:cNvSpPr>
            <a:spLocks noGrp="1"/>
          </p:cNvSpPr>
          <p:nvPr>
            <p:ph type="body" sz="quarter" idx="37"/>
          </p:nvPr>
        </p:nvSpPr>
        <p:spPr>
          <a:xfrm>
            <a:off x="4956063" y="3468117"/>
            <a:ext cx="1852148" cy="834539"/>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FontTx/>
              <a:buNone/>
              <a:defRPr sz="1600" b="0" i="0" cap="all" baseline="0">
                <a:solidFill>
                  <a:schemeClr val="bg1"/>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37" name="Text Placeholder 10">
            <a:extLst>
              <a:ext uri="{FF2B5EF4-FFF2-40B4-BE49-F238E27FC236}">
                <a16:creationId xmlns:a16="http://schemas.microsoft.com/office/drawing/2014/main" id="{3DF58F28-D7D2-E896-3C3D-501F4B9451E2}"/>
              </a:ext>
            </a:extLst>
          </p:cNvPr>
          <p:cNvSpPr>
            <a:spLocks noGrp="1"/>
          </p:cNvSpPr>
          <p:nvPr>
            <p:ph type="body" sz="quarter" idx="38"/>
          </p:nvPr>
        </p:nvSpPr>
        <p:spPr>
          <a:xfrm>
            <a:off x="6831079" y="3137645"/>
            <a:ext cx="1852148" cy="834539"/>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FontTx/>
              <a:buNone/>
              <a:defRPr sz="1600" b="0" i="0" cap="all" baseline="0">
                <a:solidFill>
                  <a:schemeClr val="bg1"/>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38" name="Text Placeholder 10">
            <a:extLst>
              <a:ext uri="{FF2B5EF4-FFF2-40B4-BE49-F238E27FC236}">
                <a16:creationId xmlns:a16="http://schemas.microsoft.com/office/drawing/2014/main" id="{D0DD7D87-8DCF-FA3E-AFE8-3AA249909E74}"/>
              </a:ext>
            </a:extLst>
          </p:cNvPr>
          <p:cNvSpPr>
            <a:spLocks noGrp="1"/>
          </p:cNvSpPr>
          <p:nvPr>
            <p:ph type="body" sz="quarter" idx="39"/>
          </p:nvPr>
        </p:nvSpPr>
        <p:spPr>
          <a:xfrm>
            <a:off x="8699635" y="2803690"/>
            <a:ext cx="2280372" cy="834539"/>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FontTx/>
              <a:buNone/>
              <a:defRPr sz="1600" b="0" i="0" cap="all" baseline="0">
                <a:solidFill>
                  <a:schemeClr val="bg1"/>
                </a:solidFill>
                <a:latin typeface="Calibri Light" panose="020F0302020204030204" pitchFamily="34" charset="0"/>
                <a:cs typeface="Calibri Light" panose="020F0302020204030204" pitchFamily="34" charset="0"/>
              </a:defRPr>
            </a:lvl1pPr>
            <a:lvl2pPr marL="457200" indent="0">
              <a:buFontTx/>
              <a:buNone/>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357698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Teksts">
    <p:spTree>
      <p:nvGrpSpPr>
        <p:cNvPr id="1" name=""/>
        <p:cNvGrpSpPr/>
        <p:nvPr/>
      </p:nvGrpSpPr>
      <p:grpSpPr>
        <a:xfrm>
          <a:off x="0" y="0"/>
          <a:ext cx="0" cy="0"/>
          <a:chOff x="0" y="0"/>
          <a:chExt cx="0" cy="0"/>
        </a:xfrm>
      </p:grpSpPr>
      <p:sp>
        <p:nvSpPr>
          <p:cNvPr id="3" name="직사각형 7">
            <a:extLst>
              <a:ext uri="{FF2B5EF4-FFF2-40B4-BE49-F238E27FC236}">
                <a16:creationId xmlns:a16="http://schemas.microsoft.com/office/drawing/2014/main" id="{1FFA1072-84AE-DF1D-CCEB-B88CC65CCD6A}"/>
              </a:ext>
            </a:extLst>
          </p:cNvPr>
          <p:cNvSpPr/>
          <p:nvPr userDrawn="1"/>
        </p:nvSpPr>
        <p:spPr>
          <a:xfrm>
            <a:off x="11201398" y="0"/>
            <a:ext cx="990601" cy="6858000"/>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pic>
        <p:nvPicPr>
          <p:cNvPr id="8" name="Picture 7">
            <a:extLst>
              <a:ext uri="{FF2B5EF4-FFF2-40B4-BE49-F238E27FC236}">
                <a16:creationId xmlns:a16="http://schemas.microsoft.com/office/drawing/2014/main" id="{FC8AD4D7-86D4-15A2-CA83-6CBE0F87FFB5}"/>
              </a:ext>
            </a:extLst>
          </p:cNvPr>
          <p:cNvPicPr>
            <a:picLocks noChangeAspect="1"/>
          </p:cNvPicPr>
          <p:nvPr userDrawn="1"/>
        </p:nvPicPr>
        <p:blipFill>
          <a:blip r:embed="rId2">
            <a:alphaModFix amt="35000"/>
          </a:blip>
          <a:stretch>
            <a:fillRect/>
          </a:stretch>
        </p:blipFill>
        <p:spPr>
          <a:xfrm>
            <a:off x="10483539" y="1340565"/>
            <a:ext cx="990600" cy="965200"/>
          </a:xfrm>
          <a:prstGeom prst="rect">
            <a:avLst/>
          </a:prstGeom>
        </p:spPr>
      </p:pic>
      <p:sp>
        <p:nvSpPr>
          <p:cNvPr id="9" name="Title 8">
            <a:extLst>
              <a:ext uri="{FF2B5EF4-FFF2-40B4-BE49-F238E27FC236}">
                <a16:creationId xmlns:a16="http://schemas.microsoft.com/office/drawing/2014/main" id="{CF785144-2663-70E4-F4A4-579766C3BA0F}"/>
              </a:ext>
            </a:extLst>
          </p:cNvPr>
          <p:cNvSpPr>
            <a:spLocks noGrp="1"/>
          </p:cNvSpPr>
          <p:nvPr>
            <p:ph type="title"/>
          </p:nvPr>
        </p:nvSpPr>
        <p:spPr>
          <a:xfrm>
            <a:off x="717861" y="1196752"/>
            <a:ext cx="9626611" cy="1324800"/>
          </a:xfrm>
          <a:prstGeom prst="rect">
            <a:avLst/>
          </a:prstGeom>
        </p:spPr>
        <p:txBody>
          <a:bodyPr>
            <a:normAutofit/>
          </a:bodyPr>
          <a:lstStyle>
            <a:lvl1pPr>
              <a:defRPr sz="3200"/>
            </a:lvl1pPr>
          </a:lstStyle>
          <a:p>
            <a:r>
              <a:rPr lang="en-GB" dirty="0"/>
              <a:t>Click to edit Master title style</a:t>
            </a:r>
            <a:endParaRPr lang="x-none" dirty="0"/>
          </a:p>
        </p:txBody>
      </p:sp>
      <p:sp>
        <p:nvSpPr>
          <p:cNvPr id="10" name="Date Placeholder 9">
            <a:extLst>
              <a:ext uri="{FF2B5EF4-FFF2-40B4-BE49-F238E27FC236}">
                <a16:creationId xmlns:a16="http://schemas.microsoft.com/office/drawing/2014/main" id="{9BF73ADB-5094-756B-B42A-953D6AEEE2A3}"/>
              </a:ext>
            </a:extLst>
          </p:cNvPr>
          <p:cNvSpPr>
            <a:spLocks noGrp="1"/>
          </p:cNvSpPr>
          <p:nvPr>
            <p:ph type="dt" sz="half" idx="10"/>
          </p:nvPr>
        </p:nvSpPr>
        <p:spPr/>
        <p:txBody>
          <a:bodyPr/>
          <a:lstStyle/>
          <a:p>
            <a:fld id="{2272BABE-BBAD-CB46-A741-944DA49A4DC9}" type="datetimeFigureOut">
              <a:rPr kumimoji="1" lang="ko-KR" altLang="en-US" smtClean="0"/>
              <a:pPr/>
              <a:t>2025-01-27</a:t>
            </a:fld>
            <a:endParaRPr kumimoji="1" lang="ko-KR" altLang="en-US" dirty="0"/>
          </a:p>
        </p:txBody>
      </p:sp>
      <p:sp>
        <p:nvSpPr>
          <p:cNvPr id="11" name="Footer Placeholder 10">
            <a:extLst>
              <a:ext uri="{FF2B5EF4-FFF2-40B4-BE49-F238E27FC236}">
                <a16:creationId xmlns:a16="http://schemas.microsoft.com/office/drawing/2014/main" id="{88DE81A8-09E5-9E97-EB98-2D8691D22A0F}"/>
              </a:ext>
            </a:extLst>
          </p:cNvPr>
          <p:cNvSpPr>
            <a:spLocks noGrp="1"/>
          </p:cNvSpPr>
          <p:nvPr>
            <p:ph type="ftr" sz="quarter" idx="11"/>
          </p:nvPr>
        </p:nvSpPr>
        <p:spPr/>
        <p:txBody>
          <a:bodyPr/>
          <a:lstStyle/>
          <a:p>
            <a:endParaRPr kumimoji="1" lang="ko-KR" altLang="en-US" dirty="0"/>
          </a:p>
        </p:txBody>
      </p:sp>
      <p:sp>
        <p:nvSpPr>
          <p:cNvPr id="12" name="Slide Number Placeholder 11">
            <a:extLst>
              <a:ext uri="{FF2B5EF4-FFF2-40B4-BE49-F238E27FC236}">
                <a16:creationId xmlns:a16="http://schemas.microsoft.com/office/drawing/2014/main" id="{016B0FDE-1ABF-07F3-2B45-8F2F03F9499B}"/>
              </a:ext>
            </a:extLst>
          </p:cNvPr>
          <p:cNvSpPr>
            <a:spLocks noGrp="1"/>
          </p:cNvSpPr>
          <p:nvPr>
            <p:ph type="sldNum" sz="quarter" idx="12"/>
          </p:nvPr>
        </p:nvSpPr>
        <p:spPr>
          <a:xfrm>
            <a:off x="9192344" y="6356350"/>
            <a:ext cx="2743200" cy="365125"/>
          </a:xfrm>
        </p:spPr>
        <p:txBody>
          <a:bodyPr/>
          <a:lstStyle/>
          <a:p>
            <a:fld id="{E9A312BF-63D2-D540-ADA9-6DC63533A88E}" type="slidenum">
              <a:rPr kumimoji="1" lang="ko-KR" altLang="en-US" smtClean="0"/>
              <a:pPr/>
              <a:t>‹#›</a:t>
            </a:fld>
            <a:endParaRPr kumimoji="1" lang="ko-KR" altLang="en-US" dirty="0"/>
          </a:p>
        </p:txBody>
      </p:sp>
      <p:sp>
        <p:nvSpPr>
          <p:cNvPr id="14" name="Text Placeholder 10">
            <a:extLst>
              <a:ext uri="{FF2B5EF4-FFF2-40B4-BE49-F238E27FC236}">
                <a16:creationId xmlns:a16="http://schemas.microsoft.com/office/drawing/2014/main" id="{1CB179DB-4346-4A3E-B189-DE2711C1CEA9}"/>
              </a:ext>
            </a:extLst>
          </p:cNvPr>
          <p:cNvSpPr>
            <a:spLocks noGrp="1"/>
          </p:cNvSpPr>
          <p:nvPr>
            <p:ph type="body" sz="quarter" idx="18"/>
          </p:nvPr>
        </p:nvSpPr>
        <p:spPr>
          <a:xfrm>
            <a:off x="720638" y="2910874"/>
            <a:ext cx="9623833" cy="282238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285750" indent="-285750">
              <a:buFontTx/>
              <a:buBlip>
                <a:blip r:embed="rId3"/>
              </a:buBlip>
              <a:defRPr sz="1600" b="0" i="0">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Tree>
    <p:extLst>
      <p:ext uri="{BB962C8B-B14F-4D97-AF65-F5344CB8AC3E}">
        <p14:creationId xmlns:p14="http://schemas.microsoft.com/office/powerpoint/2010/main" val="3300215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210142-E7F5-2368-8687-5F00C3DFDD83}"/>
              </a:ext>
            </a:extLst>
          </p:cNvPr>
          <p:cNvSpPr>
            <a:spLocks noGrp="1"/>
          </p:cNvSpPr>
          <p:nvPr>
            <p:ph type="body" sz="quarter" idx="28"/>
          </p:nvPr>
        </p:nvSpPr>
        <p:spPr>
          <a:xfrm>
            <a:off x="1559306" y="4149080"/>
            <a:ext cx="2282366"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9" name="Picture 18">
            <a:extLst>
              <a:ext uri="{FF2B5EF4-FFF2-40B4-BE49-F238E27FC236}">
                <a16:creationId xmlns:a16="http://schemas.microsoft.com/office/drawing/2014/main" id="{15274FF8-F4F9-75A4-7473-D8584EB92EC1}"/>
              </a:ext>
            </a:extLst>
          </p:cNvPr>
          <p:cNvPicPr>
            <a:picLocks noChangeAspect="1"/>
          </p:cNvPicPr>
          <p:nvPr userDrawn="1"/>
        </p:nvPicPr>
        <p:blipFill>
          <a:blip r:embed="rId3">
            <a:alphaModFix amt="35000"/>
          </a:blip>
          <a:stretch>
            <a:fillRect/>
          </a:stretch>
        </p:blipFill>
        <p:spPr>
          <a:xfrm>
            <a:off x="10005358" y="570109"/>
            <a:ext cx="990600" cy="965200"/>
          </a:xfrm>
          <a:prstGeom prst="rect">
            <a:avLst/>
          </a:prstGeom>
        </p:spPr>
      </p:pic>
      <p:sp>
        <p:nvSpPr>
          <p:cNvPr id="31" name="Title 30">
            <a:extLst>
              <a:ext uri="{FF2B5EF4-FFF2-40B4-BE49-F238E27FC236}">
                <a16:creationId xmlns:a16="http://schemas.microsoft.com/office/drawing/2014/main" id="{06DA6A51-AAAE-8579-DB1C-CCAD3D84C140}"/>
              </a:ext>
            </a:extLst>
          </p:cNvPr>
          <p:cNvSpPr>
            <a:spLocks noGrp="1"/>
          </p:cNvSpPr>
          <p:nvPr>
            <p:ph type="title"/>
          </p:nvPr>
        </p:nvSpPr>
        <p:spPr>
          <a:xfrm>
            <a:off x="2279575" y="478667"/>
            <a:ext cx="7725783" cy="1148085"/>
          </a:xfrm>
        </p:spPr>
        <p:txBody>
          <a:bodyPr/>
          <a:lstStyle>
            <a:lvl1pPr algn="ctr">
              <a:defRPr/>
            </a:lvl1pPr>
          </a:lstStyle>
          <a:p>
            <a:r>
              <a:rPr lang="en-GB"/>
              <a:t>Click to edit Master title style</a:t>
            </a:r>
            <a:endParaRPr lang="x-none"/>
          </a:p>
        </p:txBody>
      </p:sp>
      <p:sp>
        <p:nvSpPr>
          <p:cNvPr id="32" name="Date Placeholder 31">
            <a:extLst>
              <a:ext uri="{FF2B5EF4-FFF2-40B4-BE49-F238E27FC236}">
                <a16:creationId xmlns:a16="http://schemas.microsoft.com/office/drawing/2014/main" id="{5A985D90-D93C-5BE9-5ADB-365CACA0A8DB}"/>
              </a:ext>
            </a:extLst>
          </p:cNvPr>
          <p:cNvSpPr>
            <a:spLocks noGrp="1"/>
          </p:cNvSpPr>
          <p:nvPr>
            <p:ph type="dt" sz="half" idx="33"/>
          </p:nvPr>
        </p:nvSpPr>
        <p:spPr/>
        <p:txBody>
          <a:bodyPr/>
          <a:lstStyle/>
          <a:p>
            <a:fld id="{2272BABE-BBAD-CB46-A741-944DA49A4DC9}" type="datetimeFigureOut">
              <a:rPr kumimoji="1" lang="ko-KR" altLang="en-US" smtClean="0"/>
              <a:pPr/>
              <a:t>2025-01-27</a:t>
            </a:fld>
            <a:endParaRPr kumimoji="1" lang="ko-KR" altLang="en-US" dirty="0"/>
          </a:p>
        </p:txBody>
      </p:sp>
      <p:sp>
        <p:nvSpPr>
          <p:cNvPr id="33" name="Footer Placeholder 32">
            <a:extLst>
              <a:ext uri="{FF2B5EF4-FFF2-40B4-BE49-F238E27FC236}">
                <a16:creationId xmlns:a16="http://schemas.microsoft.com/office/drawing/2014/main" id="{7E67AF31-6A0C-505A-70C7-2BDB2A8358FC}"/>
              </a:ext>
            </a:extLst>
          </p:cNvPr>
          <p:cNvSpPr>
            <a:spLocks noGrp="1"/>
          </p:cNvSpPr>
          <p:nvPr>
            <p:ph type="ftr" sz="quarter" idx="34"/>
          </p:nvPr>
        </p:nvSpPr>
        <p:spPr/>
        <p:txBody>
          <a:bodyPr/>
          <a:lstStyle/>
          <a:p>
            <a:endParaRPr kumimoji="1" lang="ko-KR" altLang="en-US" dirty="0"/>
          </a:p>
        </p:txBody>
      </p:sp>
      <p:sp>
        <p:nvSpPr>
          <p:cNvPr id="34" name="Slide Number Placeholder 33">
            <a:extLst>
              <a:ext uri="{FF2B5EF4-FFF2-40B4-BE49-F238E27FC236}">
                <a16:creationId xmlns:a16="http://schemas.microsoft.com/office/drawing/2014/main" id="{678A89FE-3C55-816C-F99A-0C3687365695}"/>
              </a:ext>
            </a:extLst>
          </p:cNvPr>
          <p:cNvSpPr>
            <a:spLocks noGrp="1"/>
          </p:cNvSpPr>
          <p:nvPr>
            <p:ph type="sldNum" sz="quarter" idx="35"/>
          </p:nvPr>
        </p:nvSpPr>
        <p:spPr/>
        <p:txBody>
          <a:bodyPr/>
          <a:lstStyle/>
          <a:p>
            <a:fld id="{E9A312BF-63D2-D540-ADA9-6DC63533A88E}" type="slidenum">
              <a:rPr kumimoji="1" lang="ko-KR" altLang="en-US" smtClean="0"/>
              <a:pPr/>
              <a:t>‹#›</a:t>
            </a:fld>
            <a:endParaRPr kumimoji="1" lang="ko-KR" altLang="en-US" dirty="0"/>
          </a:p>
        </p:txBody>
      </p:sp>
      <p:sp>
        <p:nvSpPr>
          <p:cNvPr id="8" name="Text Placeholder 10">
            <a:extLst>
              <a:ext uri="{FF2B5EF4-FFF2-40B4-BE49-F238E27FC236}">
                <a16:creationId xmlns:a16="http://schemas.microsoft.com/office/drawing/2014/main" id="{0EEAD116-ABB8-11BA-6D09-65A57F7B5C89}"/>
              </a:ext>
            </a:extLst>
          </p:cNvPr>
          <p:cNvSpPr>
            <a:spLocks noGrp="1"/>
          </p:cNvSpPr>
          <p:nvPr>
            <p:ph type="body" sz="quarter" idx="36"/>
          </p:nvPr>
        </p:nvSpPr>
        <p:spPr>
          <a:xfrm>
            <a:off x="4946561" y="4149080"/>
            <a:ext cx="2282366"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9" name="Text Placeholder 10">
            <a:extLst>
              <a:ext uri="{FF2B5EF4-FFF2-40B4-BE49-F238E27FC236}">
                <a16:creationId xmlns:a16="http://schemas.microsoft.com/office/drawing/2014/main" id="{93A184AF-8B0B-89EA-52D2-9A48CE0FE7E2}"/>
              </a:ext>
            </a:extLst>
          </p:cNvPr>
          <p:cNvSpPr>
            <a:spLocks noGrp="1"/>
          </p:cNvSpPr>
          <p:nvPr>
            <p:ph type="body" sz="quarter" idx="37"/>
          </p:nvPr>
        </p:nvSpPr>
        <p:spPr>
          <a:xfrm>
            <a:off x="8341768" y="4149080"/>
            <a:ext cx="2282366"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729773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F210142-E7F5-2368-8687-5F00C3DFDD83}"/>
              </a:ext>
            </a:extLst>
          </p:cNvPr>
          <p:cNvSpPr>
            <a:spLocks noGrp="1"/>
          </p:cNvSpPr>
          <p:nvPr>
            <p:ph type="body" sz="quarter" idx="28"/>
          </p:nvPr>
        </p:nvSpPr>
        <p:spPr>
          <a:xfrm>
            <a:off x="836725" y="2564904"/>
            <a:ext cx="3297033"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pic>
        <p:nvPicPr>
          <p:cNvPr id="19" name="Picture 18">
            <a:extLst>
              <a:ext uri="{FF2B5EF4-FFF2-40B4-BE49-F238E27FC236}">
                <a16:creationId xmlns:a16="http://schemas.microsoft.com/office/drawing/2014/main" id="{15274FF8-F4F9-75A4-7473-D8584EB92EC1}"/>
              </a:ext>
            </a:extLst>
          </p:cNvPr>
          <p:cNvPicPr>
            <a:picLocks noChangeAspect="1"/>
          </p:cNvPicPr>
          <p:nvPr userDrawn="1"/>
        </p:nvPicPr>
        <p:blipFill>
          <a:blip r:embed="rId3">
            <a:alphaModFix amt="35000"/>
          </a:blip>
          <a:stretch>
            <a:fillRect/>
          </a:stretch>
        </p:blipFill>
        <p:spPr>
          <a:xfrm>
            <a:off x="10005358" y="570109"/>
            <a:ext cx="990600" cy="965200"/>
          </a:xfrm>
          <a:prstGeom prst="rect">
            <a:avLst/>
          </a:prstGeom>
        </p:spPr>
      </p:pic>
      <p:sp>
        <p:nvSpPr>
          <p:cNvPr id="31" name="Title 30">
            <a:extLst>
              <a:ext uri="{FF2B5EF4-FFF2-40B4-BE49-F238E27FC236}">
                <a16:creationId xmlns:a16="http://schemas.microsoft.com/office/drawing/2014/main" id="{06DA6A51-AAAE-8579-DB1C-CCAD3D84C140}"/>
              </a:ext>
            </a:extLst>
          </p:cNvPr>
          <p:cNvSpPr>
            <a:spLocks noGrp="1"/>
          </p:cNvSpPr>
          <p:nvPr>
            <p:ph type="title"/>
          </p:nvPr>
        </p:nvSpPr>
        <p:spPr>
          <a:xfrm>
            <a:off x="2279575" y="478667"/>
            <a:ext cx="7725783" cy="1148085"/>
          </a:xfrm>
        </p:spPr>
        <p:txBody>
          <a:bodyPr/>
          <a:lstStyle>
            <a:lvl1pPr algn="ctr">
              <a:defRPr/>
            </a:lvl1pPr>
          </a:lstStyle>
          <a:p>
            <a:r>
              <a:rPr lang="en-GB"/>
              <a:t>Click to edit Master title style</a:t>
            </a:r>
            <a:endParaRPr lang="x-none"/>
          </a:p>
        </p:txBody>
      </p:sp>
      <p:sp>
        <p:nvSpPr>
          <p:cNvPr id="32" name="Date Placeholder 31">
            <a:extLst>
              <a:ext uri="{FF2B5EF4-FFF2-40B4-BE49-F238E27FC236}">
                <a16:creationId xmlns:a16="http://schemas.microsoft.com/office/drawing/2014/main" id="{5A985D90-D93C-5BE9-5ADB-365CACA0A8DB}"/>
              </a:ext>
            </a:extLst>
          </p:cNvPr>
          <p:cNvSpPr>
            <a:spLocks noGrp="1"/>
          </p:cNvSpPr>
          <p:nvPr>
            <p:ph type="dt" sz="half" idx="33"/>
          </p:nvPr>
        </p:nvSpPr>
        <p:spPr/>
        <p:txBody>
          <a:bodyPr/>
          <a:lstStyle/>
          <a:p>
            <a:fld id="{2272BABE-BBAD-CB46-A741-944DA49A4DC9}" type="datetimeFigureOut">
              <a:rPr kumimoji="1" lang="ko-KR" altLang="en-US" smtClean="0"/>
              <a:pPr/>
              <a:t>2025-01-27</a:t>
            </a:fld>
            <a:endParaRPr kumimoji="1" lang="ko-KR" altLang="en-US" dirty="0"/>
          </a:p>
        </p:txBody>
      </p:sp>
      <p:sp>
        <p:nvSpPr>
          <p:cNvPr id="33" name="Footer Placeholder 32">
            <a:extLst>
              <a:ext uri="{FF2B5EF4-FFF2-40B4-BE49-F238E27FC236}">
                <a16:creationId xmlns:a16="http://schemas.microsoft.com/office/drawing/2014/main" id="{7E67AF31-6A0C-505A-70C7-2BDB2A8358FC}"/>
              </a:ext>
            </a:extLst>
          </p:cNvPr>
          <p:cNvSpPr>
            <a:spLocks noGrp="1"/>
          </p:cNvSpPr>
          <p:nvPr>
            <p:ph type="ftr" sz="quarter" idx="34"/>
          </p:nvPr>
        </p:nvSpPr>
        <p:spPr/>
        <p:txBody>
          <a:bodyPr/>
          <a:lstStyle/>
          <a:p>
            <a:endParaRPr kumimoji="1" lang="ko-KR" altLang="en-US" dirty="0"/>
          </a:p>
        </p:txBody>
      </p:sp>
      <p:sp>
        <p:nvSpPr>
          <p:cNvPr id="34" name="Slide Number Placeholder 33">
            <a:extLst>
              <a:ext uri="{FF2B5EF4-FFF2-40B4-BE49-F238E27FC236}">
                <a16:creationId xmlns:a16="http://schemas.microsoft.com/office/drawing/2014/main" id="{678A89FE-3C55-816C-F99A-0C3687365695}"/>
              </a:ext>
            </a:extLst>
          </p:cNvPr>
          <p:cNvSpPr>
            <a:spLocks noGrp="1"/>
          </p:cNvSpPr>
          <p:nvPr>
            <p:ph type="sldNum" sz="quarter" idx="35"/>
          </p:nvPr>
        </p:nvSpPr>
        <p:spPr/>
        <p:txBody>
          <a:bodyPr/>
          <a:lstStyle/>
          <a:p>
            <a:fld id="{E9A312BF-63D2-D540-ADA9-6DC63533A88E}" type="slidenum">
              <a:rPr kumimoji="1" lang="ko-KR" altLang="en-US" smtClean="0"/>
              <a:pPr/>
              <a:t>‹#›</a:t>
            </a:fld>
            <a:endParaRPr kumimoji="1" lang="ko-KR" altLang="en-US" dirty="0"/>
          </a:p>
        </p:txBody>
      </p:sp>
      <p:grpSp>
        <p:nvGrpSpPr>
          <p:cNvPr id="2" name="그룹 26">
            <a:extLst>
              <a:ext uri="{FF2B5EF4-FFF2-40B4-BE49-F238E27FC236}">
                <a16:creationId xmlns:a16="http://schemas.microsoft.com/office/drawing/2014/main" id="{98452512-71D7-261A-CE51-4E4CFAD6C18A}"/>
              </a:ext>
            </a:extLst>
          </p:cNvPr>
          <p:cNvGrpSpPr/>
          <p:nvPr userDrawn="1"/>
        </p:nvGrpSpPr>
        <p:grpSpPr>
          <a:xfrm>
            <a:off x="4299804" y="2167304"/>
            <a:ext cx="3592392" cy="3593112"/>
            <a:chOff x="4299804" y="2167304"/>
            <a:chExt cx="3592392" cy="3593112"/>
          </a:xfrm>
        </p:grpSpPr>
        <p:sp>
          <p:nvSpPr>
            <p:cNvPr id="3" name="양쪽 모서리가 둥근 사각형 26">
              <a:extLst>
                <a:ext uri="{FF2B5EF4-FFF2-40B4-BE49-F238E27FC236}">
                  <a16:creationId xmlns:a16="http://schemas.microsoft.com/office/drawing/2014/main" id="{13C0CE48-CDF5-D1F7-6FFC-E94A2B80F06D}"/>
                </a:ext>
              </a:extLst>
            </p:cNvPr>
            <p:cNvSpPr/>
            <p:nvPr/>
          </p:nvSpPr>
          <p:spPr>
            <a:xfrm rot="7837476">
              <a:off x="4822357" y="2740207"/>
              <a:ext cx="1128378" cy="964264"/>
            </a:xfrm>
            <a:prstGeom prst="round2Same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i="0" u="none" strike="noStrike" kern="1200" cap="none" spc="0" normalizeH="0" baseline="0" noProof="0">
                <a:ln>
                  <a:noFill/>
                </a:ln>
                <a:solidFill>
                  <a:srgbClr val="FFFFFF"/>
                </a:solidFill>
                <a:effectLst/>
                <a:uLnTx/>
                <a:uFillTx/>
                <a:latin typeface="+mj-lt"/>
                <a:ea typeface="맑은 고딕"/>
                <a:cs typeface="+mn-cs"/>
              </a:endParaRPr>
            </a:p>
          </p:txBody>
        </p:sp>
        <p:sp>
          <p:nvSpPr>
            <p:cNvPr id="4" name="자유형 25">
              <a:extLst>
                <a:ext uri="{FF2B5EF4-FFF2-40B4-BE49-F238E27FC236}">
                  <a16:creationId xmlns:a16="http://schemas.microsoft.com/office/drawing/2014/main" id="{468AA1E4-CF45-B12D-4C9C-AC521CA89500}"/>
                </a:ext>
              </a:extLst>
            </p:cNvPr>
            <p:cNvSpPr/>
            <p:nvPr/>
          </p:nvSpPr>
          <p:spPr>
            <a:xfrm>
              <a:off x="4299804" y="2167304"/>
              <a:ext cx="1653975" cy="1647179"/>
            </a:xfrm>
            <a:custGeom>
              <a:avLst/>
              <a:gdLst>
                <a:gd name="connsiteX0" fmla="*/ 1254555 w 1254555"/>
                <a:gd name="connsiteY0" fmla="*/ 0 h 1249401"/>
                <a:gd name="connsiteX1" fmla="*/ 1254555 w 1254555"/>
                <a:gd name="connsiteY1" fmla="*/ 392053 h 1249401"/>
                <a:gd name="connsiteX2" fmla="*/ 1165549 w 1254555"/>
                <a:gd name="connsiteY2" fmla="*/ 405636 h 1249401"/>
                <a:gd name="connsiteX3" fmla="*/ 405363 w 1254555"/>
                <a:gd name="connsiteY3" fmla="*/ 1165822 h 1249401"/>
                <a:gd name="connsiteX4" fmla="*/ 392608 w 1254555"/>
                <a:gd name="connsiteY4" fmla="*/ 1249401 h 1249401"/>
                <a:gd name="connsiteX5" fmla="*/ 0 w 1254555"/>
                <a:gd name="connsiteY5" fmla="*/ 1249401 h 1249401"/>
                <a:gd name="connsiteX6" fmla="*/ 1343 w 1254555"/>
                <a:gd name="connsiteY6" fmla="*/ 1222818 h 1249401"/>
                <a:gd name="connsiteX7" fmla="*/ 1222545 w 1254555"/>
                <a:gd name="connsiteY7" fmla="*/ 1616 h 1249401"/>
                <a:gd name="connsiteX8" fmla="*/ 1254555 w 1254555"/>
                <a:gd name="connsiteY8" fmla="*/ 0 h 12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555" h="1249401">
                  <a:moveTo>
                    <a:pt x="1254555" y="0"/>
                  </a:moveTo>
                  <a:lnTo>
                    <a:pt x="1254555" y="392053"/>
                  </a:lnTo>
                  <a:lnTo>
                    <a:pt x="1165549" y="405636"/>
                  </a:lnTo>
                  <a:cubicBezTo>
                    <a:pt x="783980" y="483717"/>
                    <a:pt x="483444" y="784253"/>
                    <a:pt x="405363" y="1165822"/>
                  </a:cubicBezTo>
                  <a:lnTo>
                    <a:pt x="392608" y="1249401"/>
                  </a:lnTo>
                  <a:lnTo>
                    <a:pt x="0" y="1249401"/>
                  </a:lnTo>
                  <a:lnTo>
                    <a:pt x="1343" y="1222818"/>
                  </a:lnTo>
                  <a:cubicBezTo>
                    <a:pt x="66735" y="578913"/>
                    <a:pt x="578640" y="67008"/>
                    <a:pt x="1222545" y="1616"/>
                  </a:cubicBezTo>
                  <a:lnTo>
                    <a:pt x="1254555" y="0"/>
                  </a:lnTo>
                  <a:close/>
                </a:path>
              </a:pathLst>
            </a:cu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000" dirty="0">
                <a:latin typeface="Calibri Light" panose="020F0302020204030204" pitchFamily="34" charset="0"/>
              </a:endParaRPr>
            </a:p>
          </p:txBody>
        </p:sp>
        <p:sp>
          <p:nvSpPr>
            <p:cNvPr id="5" name="자유형 28">
              <a:extLst>
                <a:ext uri="{FF2B5EF4-FFF2-40B4-BE49-F238E27FC236}">
                  <a16:creationId xmlns:a16="http://schemas.microsoft.com/office/drawing/2014/main" id="{ECEEF6A0-3348-F24D-7E09-C0D7E6E5186F}"/>
                </a:ext>
              </a:extLst>
            </p:cNvPr>
            <p:cNvSpPr/>
            <p:nvPr/>
          </p:nvSpPr>
          <p:spPr>
            <a:xfrm>
              <a:off x="6285866" y="2170266"/>
              <a:ext cx="1606330" cy="1644218"/>
            </a:xfrm>
            <a:custGeom>
              <a:avLst/>
              <a:gdLst>
                <a:gd name="connsiteX0" fmla="*/ 0 w 1218415"/>
                <a:gd name="connsiteY0" fmla="*/ 0 h 1247155"/>
                <a:gd name="connsiteX1" fmla="*/ 131714 w 1218415"/>
                <a:gd name="connsiteY1" fmla="*/ 20102 h 1247155"/>
                <a:gd name="connsiteX2" fmla="*/ 1217072 w 1218415"/>
                <a:gd name="connsiteY2" fmla="*/ 1220572 h 1247155"/>
                <a:gd name="connsiteX3" fmla="*/ 1218415 w 1218415"/>
                <a:gd name="connsiteY3" fmla="*/ 1247155 h 1247155"/>
                <a:gd name="connsiteX4" fmla="*/ 825807 w 1218415"/>
                <a:gd name="connsiteY4" fmla="*/ 1247155 h 1247155"/>
                <a:gd name="connsiteX5" fmla="*/ 813052 w 1218415"/>
                <a:gd name="connsiteY5" fmla="*/ 1163576 h 1247155"/>
                <a:gd name="connsiteX6" fmla="*/ 52866 w 1218415"/>
                <a:gd name="connsiteY6" fmla="*/ 403390 h 1247155"/>
                <a:gd name="connsiteX7" fmla="*/ 0 w 1218415"/>
                <a:gd name="connsiteY7" fmla="*/ 395322 h 1247155"/>
                <a:gd name="connsiteX8" fmla="*/ 0 w 1218415"/>
                <a:gd name="connsiteY8" fmla="*/ 0 h 124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415" h="1247155">
                  <a:moveTo>
                    <a:pt x="0" y="0"/>
                  </a:moveTo>
                  <a:lnTo>
                    <a:pt x="131714" y="20102"/>
                  </a:lnTo>
                  <a:cubicBezTo>
                    <a:pt x="710626" y="138565"/>
                    <a:pt x="1156351" y="622660"/>
                    <a:pt x="1217072" y="1220572"/>
                  </a:cubicBezTo>
                  <a:lnTo>
                    <a:pt x="1218415" y="1247155"/>
                  </a:lnTo>
                  <a:lnTo>
                    <a:pt x="825807" y="1247155"/>
                  </a:lnTo>
                  <a:lnTo>
                    <a:pt x="813052" y="1163576"/>
                  </a:lnTo>
                  <a:cubicBezTo>
                    <a:pt x="734971" y="782007"/>
                    <a:pt x="434435" y="481471"/>
                    <a:pt x="52866" y="403390"/>
                  </a:cubicBezTo>
                  <a:lnTo>
                    <a:pt x="0" y="395322"/>
                  </a:lnTo>
                  <a:lnTo>
                    <a:pt x="0" y="0"/>
                  </a:lnTo>
                  <a:close/>
                </a:path>
              </a:pathLst>
            </a:cu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000" dirty="0">
                <a:latin typeface="Calibri Light" panose="020F0302020204030204" pitchFamily="34" charset="0"/>
              </a:endParaRPr>
            </a:p>
          </p:txBody>
        </p:sp>
        <p:sp>
          <p:nvSpPr>
            <p:cNvPr id="6" name="양쪽 모서리가 둥근 사각형 29">
              <a:extLst>
                <a:ext uri="{FF2B5EF4-FFF2-40B4-BE49-F238E27FC236}">
                  <a16:creationId xmlns:a16="http://schemas.microsoft.com/office/drawing/2014/main" id="{F138DACA-5A76-8B3C-36CB-E18271E1D2F0}"/>
                </a:ext>
              </a:extLst>
            </p:cNvPr>
            <p:cNvSpPr/>
            <p:nvPr/>
          </p:nvSpPr>
          <p:spPr>
            <a:xfrm rot="13762524" flipH="1">
              <a:off x="6245541" y="2740207"/>
              <a:ext cx="1128378" cy="964264"/>
            </a:xfrm>
            <a:prstGeom prst="round2Same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000" dirty="0">
                <a:latin typeface="Calibri Light" panose="020F0302020204030204" pitchFamily="34" charset="0"/>
              </a:endParaRPr>
            </a:p>
          </p:txBody>
        </p:sp>
        <p:sp>
          <p:nvSpPr>
            <p:cNvPr id="7" name="자유형 33">
              <a:extLst>
                <a:ext uri="{FF2B5EF4-FFF2-40B4-BE49-F238E27FC236}">
                  <a16:creationId xmlns:a16="http://schemas.microsoft.com/office/drawing/2014/main" id="{1DDABFED-4FB3-42A6-6922-FCD5F1E4DF52}"/>
                </a:ext>
              </a:extLst>
            </p:cNvPr>
            <p:cNvSpPr/>
            <p:nvPr/>
          </p:nvSpPr>
          <p:spPr>
            <a:xfrm>
              <a:off x="4301488" y="4146571"/>
              <a:ext cx="1652292" cy="1613845"/>
            </a:xfrm>
            <a:custGeom>
              <a:avLst/>
              <a:gdLst>
                <a:gd name="connsiteX0" fmla="*/ 0 w 1253278"/>
                <a:gd name="connsiteY0" fmla="*/ 0 h 1224116"/>
                <a:gd name="connsiteX1" fmla="*/ 395190 w 1253278"/>
                <a:gd name="connsiteY1" fmla="*/ 0 h 1224116"/>
                <a:gd name="connsiteX2" fmla="*/ 404086 w 1253278"/>
                <a:gd name="connsiteY2" fmla="*/ 58293 h 1224116"/>
                <a:gd name="connsiteX3" fmla="*/ 1164272 w 1253278"/>
                <a:gd name="connsiteY3" fmla="*/ 818479 h 1224116"/>
                <a:gd name="connsiteX4" fmla="*/ 1253278 w 1253278"/>
                <a:gd name="connsiteY4" fmla="*/ 832063 h 1224116"/>
                <a:gd name="connsiteX5" fmla="*/ 1253278 w 1253278"/>
                <a:gd name="connsiteY5" fmla="*/ 1224116 h 1224116"/>
                <a:gd name="connsiteX6" fmla="*/ 1221268 w 1253278"/>
                <a:gd name="connsiteY6" fmla="*/ 1222499 h 1224116"/>
                <a:gd name="connsiteX7" fmla="*/ 66 w 1253278"/>
                <a:gd name="connsiteY7" fmla="*/ 1297 h 1224116"/>
                <a:gd name="connsiteX8" fmla="*/ 0 w 1253278"/>
                <a:gd name="connsiteY8" fmla="*/ 0 h 122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3278" h="1224116">
                  <a:moveTo>
                    <a:pt x="0" y="0"/>
                  </a:moveTo>
                  <a:lnTo>
                    <a:pt x="395190" y="0"/>
                  </a:lnTo>
                  <a:lnTo>
                    <a:pt x="404086" y="58293"/>
                  </a:lnTo>
                  <a:cubicBezTo>
                    <a:pt x="482167" y="439862"/>
                    <a:pt x="782703" y="740398"/>
                    <a:pt x="1164272" y="818479"/>
                  </a:cubicBezTo>
                  <a:lnTo>
                    <a:pt x="1253278" y="832063"/>
                  </a:lnTo>
                  <a:lnTo>
                    <a:pt x="1253278" y="1224116"/>
                  </a:lnTo>
                  <a:lnTo>
                    <a:pt x="1221268" y="1222499"/>
                  </a:lnTo>
                  <a:cubicBezTo>
                    <a:pt x="577363" y="1157107"/>
                    <a:pt x="65458" y="645202"/>
                    <a:pt x="66" y="1297"/>
                  </a:cubicBezTo>
                  <a:lnTo>
                    <a:pt x="0" y="0"/>
                  </a:lnTo>
                  <a:close/>
                </a:path>
              </a:pathLst>
            </a:cu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000" dirty="0">
                <a:latin typeface="Calibri Light" panose="020F0302020204030204" pitchFamily="34" charset="0"/>
              </a:endParaRPr>
            </a:p>
          </p:txBody>
        </p:sp>
        <p:sp>
          <p:nvSpPr>
            <p:cNvPr id="10" name="양쪽 모서리가 둥근 사각형 34">
              <a:extLst>
                <a:ext uri="{FF2B5EF4-FFF2-40B4-BE49-F238E27FC236}">
                  <a16:creationId xmlns:a16="http://schemas.microsoft.com/office/drawing/2014/main" id="{B2F2C2B2-3289-9109-CCF5-61BF86621FBD}"/>
                </a:ext>
              </a:extLst>
            </p:cNvPr>
            <p:cNvSpPr/>
            <p:nvPr/>
          </p:nvSpPr>
          <p:spPr>
            <a:xfrm rot="13762524" flipV="1">
              <a:off x="4822358" y="4146650"/>
              <a:ext cx="1128378" cy="964264"/>
            </a:xfrm>
            <a:prstGeom prst="round2Same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000" dirty="0">
                <a:latin typeface="Calibri Light" panose="020F0302020204030204" pitchFamily="34" charset="0"/>
              </a:endParaRPr>
            </a:p>
          </p:txBody>
        </p:sp>
        <p:sp>
          <p:nvSpPr>
            <p:cNvPr id="12" name="자유형 40">
              <a:extLst>
                <a:ext uri="{FF2B5EF4-FFF2-40B4-BE49-F238E27FC236}">
                  <a16:creationId xmlns:a16="http://schemas.microsoft.com/office/drawing/2014/main" id="{A60A4388-0122-25F4-DF49-39B187081DAB}"/>
                </a:ext>
              </a:extLst>
            </p:cNvPr>
            <p:cNvSpPr/>
            <p:nvPr/>
          </p:nvSpPr>
          <p:spPr>
            <a:xfrm>
              <a:off x="6285866" y="4146571"/>
              <a:ext cx="1604646" cy="1610881"/>
            </a:xfrm>
            <a:custGeom>
              <a:avLst/>
              <a:gdLst>
                <a:gd name="connsiteX0" fmla="*/ 821948 w 1217138"/>
                <a:gd name="connsiteY0" fmla="*/ 0 h 1221869"/>
                <a:gd name="connsiteX1" fmla="*/ 1217138 w 1217138"/>
                <a:gd name="connsiteY1" fmla="*/ 0 h 1221869"/>
                <a:gd name="connsiteX2" fmla="*/ 1217072 w 1217138"/>
                <a:gd name="connsiteY2" fmla="*/ 1297 h 1221869"/>
                <a:gd name="connsiteX3" fmla="*/ 131714 w 1217138"/>
                <a:gd name="connsiteY3" fmla="*/ 1201767 h 1221869"/>
                <a:gd name="connsiteX4" fmla="*/ 0 w 1217138"/>
                <a:gd name="connsiteY4" fmla="*/ 1221869 h 1221869"/>
                <a:gd name="connsiteX5" fmla="*/ 0 w 1217138"/>
                <a:gd name="connsiteY5" fmla="*/ 826547 h 1221869"/>
                <a:gd name="connsiteX6" fmla="*/ 52866 w 1217138"/>
                <a:gd name="connsiteY6" fmla="*/ 818479 h 1221869"/>
                <a:gd name="connsiteX7" fmla="*/ 813052 w 1217138"/>
                <a:gd name="connsiteY7" fmla="*/ 58293 h 1221869"/>
                <a:gd name="connsiteX8" fmla="*/ 821948 w 1217138"/>
                <a:gd name="connsiteY8" fmla="*/ 0 h 122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138" h="1221869">
                  <a:moveTo>
                    <a:pt x="821948" y="0"/>
                  </a:moveTo>
                  <a:lnTo>
                    <a:pt x="1217138" y="0"/>
                  </a:lnTo>
                  <a:lnTo>
                    <a:pt x="1217072" y="1297"/>
                  </a:lnTo>
                  <a:cubicBezTo>
                    <a:pt x="1156351" y="599209"/>
                    <a:pt x="710626" y="1083305"/>
                    <a:pt x="131714" y="1201767"/>
                  </a:cubicBezTo>
                  <a:lnTo>
                    <a:pt x="0" y="1221869"/>
                  </a:lnTo>
                  <a:lnTo>
                    <a:pt x="0" y="826547"/>
                  </a:lnTo>
                  <a:lnTo>
                    <a:pt x="52866" y="818479"/>
                  </a:lnTo>
                  <a:cubicBezTo>
                    <a:pt x="434435" y="740398"/>
                    <a:pt x="734971" y="439862"/>
                    <a:pt x="813052" y="58293"/>
                  </a:cubicBezTo>
                  <a:lnTo>
                    <a:pt x="821948" y="0"/>
                  </a:lnTo>
                  <a:close/>
                </a:path>
              </a:pathLst>
            </a:cu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i="0" u="none" strike="noStrike" kern="1200" cap="none" spc="0" normalizeH="0" baseline="0" noProof="0">
                <a:ln>
                  <a:noFill/>
                </a:ln>
                <a:solidFill>
                  <a:srgbClr val="FFFFFF"/>
                </a:solidFill>
                <a:effectLst/>
                <a:uLnTx/>
                <a:uFillTx/>
                <a:latin typeface="+mj-lt"/>
                <a:ea typeface="맑은 고딕"/>
                <a:cs typeface="+mn-cs"/>
              </a:endParaRPr>
            </a:p>
          </p:txBody>
        </p:sp>
        <p:sp>
          <p:nvSpPr>
            <p:cNvPr id="13" name="양쪽 모서리가 둥근 사각형 41">
              <a:extLst>
                <a:ext uri="{FF2B5EF4-FFF2-40B4-BE49-F238E27FC236}">
                  <a16:creationId xmlns:a16="http://schemas.microsoft.com/office/drawing/2014/main" id="{B431FC17-971F-492B-F2E7-C10BABFE632C}"/>
                </a:ext>
              </a:extLst>
            </p:cNvPr>
            <p:cNvSpPr/>
            <p:nvPr/>
          </p:nvSpPr>
          <p:spPr>
            <a:xfrm rot="7837476" flipH="1" flipV="1">
              <a:off x="6245542" y="4146649"/>
              <a:ext cx="1128377" cy="964264"/>
            </a:xfrm>
            <a:prstGeom prst="round2Same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i="0" u="none" strike="noStrike" kern="1200" cap="none" spc="0" normalizeH="0" baseline="0" noProof="0">
                <a:ln>
                  <a:noFill/>
                </a:ln>
                <a:solidFill>
                  <a:srgbClr val="FFFFFF"/>
                </a:solidFill>
                <a:effectLst/>
                <a:uLnTx/>
                <a:uFillTx/>
                <a:latin typeface="+mj-lt"/>
                <a:ea typeface="맑은 고딕"/>
                <a:cs typeface="+mn-cs"/>
              </a:endParaRPr>
            </a:p>
          </p:txBody>
        </p:sp>
      </p:grpSp>
      <p:sp>
        <p:nvSpPr>
          <p:cNvPr id="20" name="Text Placeholder 10">
            <a:extLst>
              <a:ext uri="{FF2B5EF4-FFF2-40B4-BE49-F238E27FC236}">
                <a16:creationId xmlns:a16="http://schemas.microsoft.com/office/drawing/2014/main" id="{3B2BF590-CDF6-4668-06E2-93967335D048}"/>
              </a:ext>
            </a:extLst>
          </p:cNvPr>
          <p:cNvSpPr>
            <a:spLocks noGrp="1"/>
          </p:cNvSpPr>
          <p:nvPr>
            <p:ph type="body" sz="quarter" idx="36"/>
          </p:nvPr>
        </p:nvSpPr>
        <p:spPr>
          <a:xfrm>
            <a:off x="836725" y="4155165"/>
            <a:ext cx="3297033"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1" name="Text Placeholder 10">
            <a:extLst>
              <a:ext uri="{FF2B5EF4-FFF2-40B4-BE49-F238E27FC236}">
                <a16:creationId xmlns:a16="http://schemas.microsoft.com/office/drawing/2014/main" id="{D744CB50-EA5F-7BDA-ABF3-F3AB65ECF9C3}"/>
              </a:ext>
            </a:extLst>
          </p:cNvPr>
          <p:cNvSpPr>
            <a:spLocks noGrp="1"/>
          </p:cNvSpPr>
          <p:nvPr>
            <p:ph type="body" sz="quarter" idx="37"/>
          </p:nvPr>
        </p:nvSpPr>
        <p:spPr>
          <a:xfrm>
            <a:off x="8064460" y="2564904"/>
            <a:ext cx="3297033"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22" name="Text Placeholder 10">
            <a:extLst>
              <a:ext uri="{FF2B5EF4-FFF2-40B4-BE49-F238E27FC236}">
                <a16:creationId xmlns:a16="http://schemas.microsoft.com/office/drawing/2014/main" id="{CE698FF2-77FC-B48A-6C57-38248FA370DD}"/>
              </a:ext>
            </a:extLst>
          </p:cNvPr>
          <p:cNvSpPr>
            <a:spLocks noGrp="1"/>
          </p:cNvSpPr>
          <p:nvPr>
            <p:ph type="body" sz="quarter" idx="38"/>
          </p:nvPr>
        </p:nvSpPr>
        <p:spPr>
          <a:xfrm>
            <a:off x="8064460" y="4155165"/>
            <a:ext cx="3297033" cy="124392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t">
            <a:normAutofit/>
          </a:bodyPr>
          <a:lstStyle>
            <a:lvl1pPr marL="0" indent="0">
              <a:buFontTx/>
              <a:buNone/>
              <a:defRPr sz="1600" b="0" i="0">
                <a:solidFill>
                  <a:schemeClr val="tx1"/>
                </a:solidFill>
                <a:latin typeface="Calibri Light" panose="020F0302020204030204" pitchFamily="34" charset="0"/>
                <a:cs typeface="Calibri Light" panose="020F0302020204030204" pitchFamily="34" charset="0"/>
              </a:defRPr>
            </a:lvl1pPr>
            <a:lvl2pPr marL="685800" indent="-228600">
              <a:buFontTx/>
              <a:buBlip>
                <a:blip r:embed="rId2"/>
              </a:buBlip>
              <a:defRPr sz="1200" b="0" i="0">
                <a:latin typeface="Calibri Light" panose="020F0302020204030204" pitchFamily="34" charset="0"/>
                <a:cs typeface="Calibri Light" panose="020F0302020204030204" pitchFamily="34" charset="0"/>
              </a:defRPr>
            </a:lvl2pPr>
            <a:lvl3pPr marL="1143000" indent="-228600">
              <a:buFontTx/>
              <a:buBlip>
                <a:blip r:embed="rId2"/>
              </a:buBlip>
              <a:defRPr sz="1100" b="0" i="0">
                <a:latin typeface="Calibri Light" panose="020F0302020204030204" pitchFamily="34" charset="0"/>
                <a:cs typeface="Calibri Light" panose="020F0302020204030204" pitchFamily="34" charset="0"/>
              </a:defRPr>
            </a:lvl3pPr>
            <a:lvl4pPr marL="1600200" indent="-228600">
              <a:buFontTx/>
              <a:buBlip>
                <a:blip r:embed="rId2"/>
              </a:buBlip>
              <a:defRPr sz="1100" b="0" i="0">
                <a:latin typeface="Calibri Light" panose="020F0302020204030204" pitchFamily="34" charset="0"/>
                <a:cs typeface="Calibri Light" panose="020F0302020204030204" pitchFamily="34" charset="0"/>
              </a:defRPr>
            </a:lvl4pPr>
            <a:lvl5pPr marL="2057400" indent="-228600">
              <a:buFontTx/>
              <a:buBlip>
                <a:blip r:embed="rId2"/>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52034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5274FF8-F4F9-75A4-7473-D8584EB92EC1}"/>
              </a:ext>
            </a:extLst>
          </p:cNvPr>
          <p:cNvPicPr>
            <a:picLocks noChangeAspect="1"/>
          </p:cNvPicPr>
          <p:nvPr userDrawn="1"/>
        </p:nvPicPr>
        <p:blipFill>
          <a:blip r:embed="rId2">
            <a:alphaModFix amt="35000"/>
          </a:blip>
          <a:stretch>
            <a:fillRect/>
          </a:stretch>
        </p:blipFill>
        <p:spPr>
          <a:xfrm>
            <a:off x="10005358" y="570109"/>
            <a:ext cx="990600" cy="965200"/>
          </a:xfrm>
          <a:prstGeom prst="rect">
            <a:avLst/>
          </a:prstGeom>
        </p:spPr>
      </p:pic>
      <p:sp>
        <p:nvSpPr>
          <p:cNvPr id="31" name="Title 30">
            <a:extLst>
              <a:ext uri="{FF2B5EF4-FFF2-40B4-BE49-F238E27FC236}">
                <a16:creationId xmlns:a16="http://schemas.microsoft.com/office/drawing/2014/main" id="{06DA6A51-AAAE-8579-DB1C-CCAD3D84C140}"/>
              </a:ext>
            </a:extLst>
          </p:cNvPr>
          <p:cNvSpPr>
            <a:spLocks noGrp="1"/>
          </p:cNvSpPr>
          <p:nvPr>
            <p:ph type="title"/>
          </p:nvPr>
        </p:nvSpPr>
        <p:spPr>
          <a:xfrm>
            <a:off x="2279575" y="478667"/>
            <a:ext cx="7725783" cy="1148085"/>
          </a:xfrm>
        </p:spPr>
        <p:txBody>
          <a:bodyPr/>
          <a:lstStyle>
            <a:lvl1pPr algn="ctr">
              <a:defRPr/>
            </a:lvl1pPr>
          </a:lstStyle>
          <a:p>
            <a:r>
              <a:rPr lang="en-GB"/>
              <a:t>Click to edit Master title style</a:t>
            </a:r>
            <a:endParaRPr lang="x-none"/>
          </a:p>
        </p:txBody>
      </p:sp>
      <p:sp>
        <p:nvSpPr>
          <p:cNvPr id="32" name="Date Placeholder 31">
            <a:extLst>
              <a:ext uri="{FF2B5EF4-FFF2-40B4-BE49-F238E27FC236}">
                <a16:creationId xmlns:a16="http://schemas.microsoft.com/office/drawing/2014/main" id="{5A985D90-D93C-5BE9-5ADB-365CACA0A8DB}"/>
              </a:ext>
            </a:extLst>
          </p:cNvPr>
          <p:cNvSpPr>
            <a:spLocks noGrp="1"/>
          </p:cNvSpPr>
          <p:nvPr>
            <p:ph type="dt" sz="half" idx="33"/>
          </p:nvPr>
        </p:nvSpPr>
        <p:spPr/>
        <p:txBody>
          <a:bodyPr/>
          <a:lstStyle/>
          <a:p>
            <a:fld id="{2272BABE-BBAD-CB46-A741-944DA49A4DC9}" type="datetimeFigureOut">
              <a:rPr kumimoji="1" lang="ko-KR" altLang="en-US" smtClean="0"/>
              <a:pPr/>
              <a:t>2025-01-27</a:t>
            </a:fld>
            <a:endParaRPr kumimoji="1" lang="ko-KR" altLang="en-US" dirty="0"/>
          </a:p>
        </p:txBody>
      </p:sp>
      <p:sp>
        <p:nvSpPr>
          <p:cNvPr id="33" name="Footer Placeholder 32">
            <a:extLst>
              <a:ext uri="{FF2B5EF4-FFF2-40B4-BE49-F238E27FC236}">
                <a16:creationId xmlns:a16="http://schemas.microsoft.com/office/drawing/2014/main" id="{7E67AF31-6A0C-505A-70C7-2BDB2A8358FC}"/>
              </a:ext>
            </a:extLst>
          </p:cNvPr>
          <p:cNvSpPr>
            <a:spLocks noGrp="1"/>
          </p:cNvSpPr>
          <p:nvPr>
            <p:ph type="ftr" sz="quarter" idx="34"/>
          </p:nvPr>
        </p:nvSpPr>
        <p:spPr/>
        <p:txBody>
          <a:bodyPr/>
          <a:lstStyle/>
          <a:p>
            <a:endParaRPr kumimoji="1" lang="ko-KR" altLang="en-US" dirty="0"/>
          </a:p>
        </p:txBody>
      </p:sp>
      <p:sp>
        <p:nvSpPr>
          <p:cNvPr id="34" name="Slide Number Placeholder 33">
            <a:extLst>
              <a:ext uri="{FF2B5EF4-FFF2-40B4-BE49-F238E27FC236}">
                <a16:creationId xmlns:a16="http://schemas.microsoft.com/office/drawing/2014/main" id="{678A89FE-3C55-816C-F99A-0C3687365695}"/>
              </a:ext>
            </a:extLst>
          </p:cNvPr>
          <p:cNvSpPr>
            <a:spLocks noGrp="1"/>
          </p:cNvSpPr>
          <p:nvPr>
            <p:ph type="sldNum" sz="quarter" idx="35"/>
          </p:nvPr>
        </p:nvSpPr>
        <p:spPr/>
        <p:txBody>
          <a:bodyPr/>
          <a:lstStyle/>
          <a:p>
            <a:fld id="{E9A312BF-63D2-D540-ADA9-6DC63533A88E}" type="slidenum">
              <a:rPr kumimoji="1" lang="ko-KR" altLang="en-US" smtClean="0"/>
              <a:pPr/>
              <a:t>‹#›</a:t>
            </a:fld>
            <a:endParaRPr kumimoji="1" lang="ko-KR" altLang="en-US" dirty="0"/>
          </a:p>
        </p:txBody>
      </p:sp>
    </p:spTree>
    <p:extLst>
      <p:ext uri="{BB962C8B-B14F-4D97-AF65-F5344CB8AC3E}">
        <p14:creationId xmlns:p14="http://schemas.microsoft.com/office/powerpoint/2010/main" val="2025602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
    <p:bg>
      <p:bgPr>
        <a:solidFill>
          <a:schemeClr val="bg1"/>
        </a:solidFill>
        <a:effectLst/>
      </p:bgPr>
    </p:bg>
    <p:spTree>
      <p:nvGrpSpPr>
        <p:cNvPr id="1" name=""/>
        <p:cNvGrpSpPr/>
        <p:nvPr/>
      </p:nvGrpSpPr>
      <p:grpSpPr>
        <a:xfrm>
          <a:off x="0" y="0"/>
          <a:ext cx="0" cy="0"/>
          <a:chOff x="0" y="0"/>
          <a:chExt cx="0" cy="0"/>
        </a:xfrm>
      </p:grpSpPr>
      <p:sp>
        <p:nvSpPr>
          <p:cNvPr id="2" name="직사각형 17">
            <a:extLst>
              <a:ext uri="{FF2B5EF4-FFF2-40B4-BE49-F238E27FC236}">
                <a16:creationId xmlns:a16="http://schemas.microsoft.com/office/drawing/2014/main" id="{E857DE20-1AF2-608F-DCEF-3B62AD118310}"/>
              </a:ext>
            </a:extLst>
          </p:cNvPr>
          <p:cNvSpPr/>
          <p:nvPr userDrawn="1"/>
        </p:nvSpPr>
        <p:spPr>
          <a:xfrm>
            <a:off x="0" y="4171950"/>
            <a:ext cx="12192000" cy="2686050"/>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latin typeface="Calibri Light" panose="020F0302020204030204" pitchFamily="34" charset="0"/>
            </a:endParaRPr>
          </a:p>
        </p:txBody>
      </p:sp>
      <p:sp>
        <p:nvSpPr>
          <p:cNvPr id="31" name="Title 30">
            <a:extLst>
              <a:ext uri="{FF2B5EF4-FFF2-40B4-BE49-F238E27FC236}">
                <a16:creationId xmlns:a16="http://schemas.microsoft.com/office/drawing/2014/main" id="{06DA6A51-AAAE-8579-DB1C-CCAD3D84C140}"/>
              </a:ext>
            </a:extLst>
          </p:cNvPr>
          <p:cNvSpPr>
            <a:spLocks noGrp="1"/>
          </p:cNvSpPr>
          <p:nvPr>
            <p:ph type="title"/>
          </p:nvPr>
        </p:nvSpPr>
        <p:spPr>
          <a:xfrm>
            <a:off x="2279575" y="478667"/>
            <a:ext cx="7725783" cy="1148085"/>
          </a:xfrm>
        </p:spPr>
        <p:txBody>
          <a:bodyPr/>
          <a:lstStyle>
            <a:lvl1pPr algn="ctr">
              <a:defRPr/>
            </a:lvl1pPr>
          </a:lstStyle>
          <a:p>
            <a:r>
              <a:rPr lang="en-GB"/>
              <a:t>Click to edit Master title style</a:t>
            </a:r>
            <a:endParaRPr lang="x-none"/>
          </a:p>
        </p:txBody>
      </p:sp>
      <p:sp>
        <p:nvSpPr>
          <p:cNvPr id="32" name="Date Placeholder 31">
            <a:extLst>
              <a:ext uri="{FF2B5EF4-FFF2-40B4-BE49-F238E27FC236}">
                <a16:creationId xmlns:a16="http://schemas.microsoft.com/office/drawing/2014/main" id="{5A985D90-D93C-5BE9-5ADB-365CACA0A8DB}"/>
              </a:ext>
            </a:extLst>
          </p:cNvPr>
          <p:cNvSpPr>
            <a:spLocks noGrp="1"/>
          </p:cNvSpPr>
          <p:nvPr>
            <p:ph type="dt" sz="half" idx="33"/>
          </p:nvPr>
        </p:nvSpPr>
        <p:spPr/>
        <p:txBody>
          <a:bodyPr/>
          <a:lstStyle/>
          <a:p>
            <a:fld id="{2272BABE-BBAD-CB46-A741-944DA49A4DC9}" type="datetimeFigureOut">
              <a:rPr kumimoji="1" lang="ko-KR" altLang="en-US" smtClean="0"/>
              <a:pPr/>
              <a:t>2025-01-27</a:t>
            </a:fld>
            <a:endParaRPr kumimoji="1" lang="ko-KR" altLang="en-US" dirty="0"/>
          </a:p>
        </p:txBody>
      </p:sp>
      <p:sp>
        <p:nvSpPr>
          <p:cNvPr id="33" name="Footer Placeholder 32">
            <a:extLst>
              <a:ext uri="{FF2B5EF4-FFF2-40B4-BE49-F238E27FC236}">
                <a16:creationId xmlns:a16="http://schemas.microsoft.com/office/drawing/2014/main" id="{7E67AF31-6A0C-505A-70C7-2BDB2A8358FC}"/>
              </a:ext>
            </a:extLst>
          </p:cNvPr>
          <p:cNvSpPr>
            <a:spLocks noGrp="1"/>
          </p:cNvSpPr>
          <p:nvPr>
            <p:ph type="ftr" sz="quarter" idx="34"/>
          </p:nvPr>
        </p:nvSpPr>
        <p:spPr/>
        <p:txBody>
          <a:bodyPr/>
          <a:lstStyle/>
          <a:p>
            <a:endParaRPr kumimoji="1" lang="ko-KR" altLang="en-US" dirty="0"/>
          </a:p>
        </p:txBody>
      </p:sp>
      <p:sp>
        <p:nvSpPr>
          <p:cNvPr id="34" name="Slide Number Placeholder 33">
            <a:extLst>
              <a:ext uri="{FF2B5EF4-FFF2-40B4-BE49-F238E27FC236}">
                <a16:creationId xmlns:a16="http://schemas.microsoft.com/office/drawing/2014/main" id="{678A89FE-3C55-816C-F99A-0C3687365695}"/>
              </a:ext>
            </a:extLst>
          </p:cNvPr>
          <p:cNvSpPr>
            <a:spLocks noGrp="1"/>
          </p:cNvSpPr>
          <p:nvPr>
            <p:ph type="sldNum" sz="quarter" idx="35"/>
          </p:nvPr>
        </p:nvSpPr>
        <p:spPr/>
        <p:txBody>
          <a:bodyPr/>
          <a:lstStyle/>
          <a:p>
            <a:fld id="{E9A312BF-63D2-D540-ADA9-6DC63533A88E}" type="slidenum">
              <a:rPr kumimoji="1" lang="ko-KR" altLang="en-US" smtClean="0"/>
              <a:pPr/>
              <a:t>‹#›</a:t>
            </a:fld>
            <a:endParaRPr kumimoji="1" lang="ko-KR" altLang="en-US" dirty="0"/>
          </a:p>
        </p:txBody>
      </p:sp>
      <p:pic>
        <p:nvPicPr>
          <p:cNvPr id="3" name="Picture 2">
            <a:extLst>
              <a:ext uri="{FF2B5EF4-FFF2-40B4-BE49-F238E27FC236}">
                <a16:creationId xmlns:a16="http://schemas.microsoft.com/office/drawing/2014/main" id="{17836E29-DACE-62E3-2F54-B3CD960A5A8F}"/>
              </a:ext>
            </a:extLst>
          </p:cNvPr>
          <p:cNvPicPr>
            <a:picLocks noChangeAspect="1"/>
          </p:cNvPicPr>
          <p:nvPr userDrawn="1"/>
        </p:nvPicPr>
        <p:blipFill>
          <a:blip r:embed="rId2">
            <a:alphaModFix amt="35000"/>
          </a:blip>
          <a:stretch>
            <a:fillRect/>
          </a:stretch>
        </p:blipFill>
        <p:spPr>
          <a:xfrm>
            <a:off x="10628459" y="5373216"/>
            <a:ext cx="990600" cy="965200"/>
          </a:xfrm>
          <a:prstGeom prst="rect">
            <a:avLst/>
          </a:prstGeom>
        </p:spPr>
      </p:pic>
    </p:spTree>
    <p:extLst>
      <p:ext uri="{BB962C8B-B14F-4D97-AF65-F5344CB8AC3E}">
        <p14:creationId xmlns:p14="http://schemas.microsoft.com/office/powerpoint/2010/main" val="87839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5274FF8-F4F9-75A4-7473-D8584EB92EC1}"/>
              </a:ext>
            </a:extLst>
          </p:cNvPr>
          <p:cNvPicPr>
            <a:picLocks noChangeAspect="1"/>
          </p:cNvPicPr>
          <p:nvPr userDrawn="1"/>
        </p:nvPicPr>
        <p:blipFill>
          <a:blip r:embed="rId2">
            <a:alphaModFix amt="35000"/>
          </a:blip>
          <a:stretch>
            <a:fillRect/>
          </a:stretch>
        </p:blipFill>
        <p:spPr>
          <a:xfrm>
            <a:off x="10005358" y="570109"/>
            <a:ext cx="990600" cy="965200"/>
          </a:xfrm>
          <a:prstGeom prst="rect">
            <a:avLst/>
          </a:prstGeom>
        </p:spPr>
      </p:pic>
      <p:sp>
        <p:nvSpPr>
          <p:cNvPr id="31" name="Title 30">
            <a:extLst>
              <a:ext uri="{FF2B5EF4-FFF2-40B4-BE49-F238E27FC236}">
                <a16:creationId xmlns:a16="http://schemas.microsoft.com/office/drawing/2014/main" id="{06DA6A51-AAAE-8579-DB1C-CCAD3D84C140}"/>
              </a:ext>
            </a:extLst>
          </p:cNvPr>
          <p:cNvSpPr>
            <a:spLocks noGrp="1"/>
          </p:cNvSpPr>
          <p:nvPr>
            <p:ph type="title"/>
          </p:nvPr>
        </p:nvSpPr>
        <p:spPr>
          <a:xfrm>
            <a:off x="2279575" y="478667"/>
            <a:ext cx="7725783" cy="1148085"/>
          </a:xfrm>
        </p:spPr>
        <p:txBody>
          <a:bodyPr/>
          <a:lstStyle>
            <a:lvl1pPr algn="ctr">
              <a:defRPr/>
            </a:lvl1pPr>
          </a:lstStyle>
          <a:p>
            <a:r>
              <a:rPr lang="en-GB"/>
              <a:t>Click to edit Master title style</a:t>
            </a:r>
            <a:endParaRPr lang="x-none"/>
          </a:p>
        </p:txBody>
      </p:sp>
      <p:sp>
        <p:nvSpPr>
          <p:cNvPr id="32" name="Date Placeholder 31">
            <a:extLst>
              <a:ext uri="{FF2B5EF4-FFF2-40B4-BE49-F238E27FC236}">
                <a16:creationId xmlns:a16="http://schemas.microsoft.com/office/drawing/2014/main" id="{5A985D90-D93C-5BE9-5ADB-365CACA0A8DB}"/>
              </a:ext>
            </a:extLst>
          </p:cNvPr>
          <p:cNvSpPr>
            <a:spLocks noGrp="1"/>
          </p:cNvSpPr>
          <p:nvPr>
            <p:ph type="dt" sz="half" idx="33"/>
          </p:nvPr>
        </p:nvSpPr>
        <p:spPr/>
        <p:txBody>
          <a:bodyPr/>
          <a:lstStyle/>
          <a:p>
            <a:fld id="{2272BABE-BBAD-CB46-A741-944DA49A4DC9}" type="datetimeFigureOut">
              <a:rPr kumimoji="1" lang="ko-KR" altLang="en-US" smtClean="0"/>
              <a:pPr/>
              <a:t>2025-01-27</a:t>
            </a:fld>
            <a:endParaRPr kumimoji="1" lang="ko-KR" altLang="en-US" dirty="0"/>
          </a:p>
        </p:txBody>
      </p:sp>
      <p:sp>
        <p:nvSpPr>
          <p:cNvPr id="33" name="Footer Placeholder 32">
            <a:extLst>
              <a:ext uri="{FF2B5EF4-FFF2-40B4-BE49-F238E27FC236}">
                <a16:creationId xmlns:a16="http://schemas.microsoft.com/office/drawing/2014/main" id="{7E67AF31-6A0C-505A-70C7-2BDB2A8358FC}"/>
              </a:ext>
            </a:extLst>
          </p:cNvPr>
          <p:cNvSpPr>
            <a:spLocks noGrp="1"/>
          </p:cNvSpPr>
          <p:nvPr>
            <p:ph type="ftr" sz="quarter" idx="34"/>
          </p:nvPr>
        </p:nvSpPr>
        <p:spPr/>
        <p:txBody>
          <a:bodyPr/>
          <a:lstStyle/>
          <a:p>
            <a:endParaRPr kumimoji="1" lang="ko-KR" altLang="en-US" dirty="0"/>
          </a:p>
        </p:txBody>
      </p:sp>
      <p:sp>
        <p:nvSpPr>
          <p:cNvPr id="34" name="Slide Number Placeholder 33">
            <a:extLst>
              <a:ext uri="{FF2B5EF4-FFF2-40B4-BE49-F238E27FC236}">
                <a16:creationId xmlns:a16="http://schemas.microsoft.com/office/drawing/2014/main" id="{678A89FE-3C55-816C-F99A-0C3687365695}"/>
              </a:ext>
            </a:extLst>
          </p:cNvPr>
          <p:cNvSpPr>
            <a:spLocks noGrp="1"/>
          </p:cNvSpPr>
          <p:nvPr>
            <p:ph type="sldNum" sz="quarter" idx="35"/>
          </p:nvPr>
        </p:nvSpPr>
        <p:spPr/>
        <p:txBody>
          <a:bodyPr/>
          <a:lstStyle/>
          <a:p>
            <a:fld id="{E9A312BF-63D2-D540-ADA9-6DC63533A88E}" type="slidenum">
              <a:rPr kumimoji="1" lang="ko-KR" altLang="en-US" smtClean="0"/>
              <a:pPr/>
              <a:t>‹#›</a:t>
            </a:fld>
            <a:endParaRPr kumimoji="1" lang="ko-KR" altLang="en-US" dirty="0"/>
          </a:p>
        </p:txBody>
      </p:sp>
    </p:spTree>
    <p:extLst>
      <p:ext uri="{BB962C8B-B14F-4D97-AF65-F5344CB8AC3E}">
        <p14:creationId xmlns:p14="http://schemas.microsoft.com/office/powerpoint/2010/main" val="1388267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6">
    <p:bg>
      <p:bgPr>
        <a:solidFill>
          <a:srgbClr val="117056"/>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643BEB0C-73BF-48D4-4B29-7EF7F91CB8DC}"/>
              </a:ext>
            </a:extLst>
          </p:cNvPr>
          <p:cNvSpPr>
            <a:spLocks noGrp="1"/>
          </p:cNvSpPr>
          <p:nvPr>
            <p:ph type="pic" sz="quarter" idx="15"/>
          </p:nvPr>
        </p:nvSpPr>
        <p:spPr>
          <a:xfrm>
            <a:off x="6095999" y="0"/>
            <a:ext cx="6096001" cy="6857999"/>
          </a:xfrm>
          <a:prstGeom prst="rect">
            <a:avLst/>
          </a:prstGeom>
        </p:spPr>
        <p:txBody>
          <a:bodyPr/>
          <a:lstStyle>
            <a:lvl1pPr>
              <a:defRPr b="0" i="0"/>
            </a:lvl1pPr>
          </a:lstStyle>
          <a:p>
            <a:endParaRPr kumimoji="1" lang="x-none" altLang="en-US"/>
          </a:p>
        </p:txBody>
      </p:sp>
      <p:pic>
        <p:nvPicPr>
          <p:cNvPr id="3" name="Picture 2">
            <a:extLst>
              <a:ext uri="{FF2B5EF4-FFF2-40B4-BE49-F238E27FC236}">
                <a16:creationId xmlns:a16="http://schemas.microsoft.com/office/drawing/2014/main" id="{C409A9A2-333C-268C-C811-B4C30D3EC3FB}"/>
              </a:ext>
            </a:extLst>
          </p:cNvPr>
          <p:cNvPicPr>
            <a:picLocks noChangeAspect="1"/>
          </p:cNvPicPr>
          <p:nvPr userDrawn="1"/>
        </p:nvPicPr>
        <p:blipFill>
          <a:blip r:embed="rId2"/>
          <a:stretch>
            <a:fillRect/>
          </a:stretch>
        </p:blipFill>
        <p:spPr>
          <a:xfrm>
            <a:off x="607545" y="680300"/>
            <a:ext cx="2501900" cy="1295400"/>
          </a:xfrm>
          <a:prstGeom prst="rect">
            <a:avLst/>
          </a:prstGeom>
        </p:spPr>
      </p:pic>
      <p:pic>
        <p:nvPicPr>
          <p:cNvPr id="4" name="Picture 3">
            <a:extLst>
              <a:ext uri="{FF2B5EF4-FFF2-40B4-BE49-F238E27FC236}">
                <a16:creationId xmlns:a16="http://schemas.microsoft.com/office/drawing/2014/main" id="{1D3DF0A6-0BEF-CF74-119F-8BA691022385}"/>
              </a:ext>
            </a:extLst>
          </p:cNvPr>
          <p:cNvPicPr>
            <a:picLocks noChangeAspect="1"/>
          </p:cNvPicPr>
          <p:nvPr userDrawn="1"/>
        </p:nvPicPr>
        <p:blipFill>
          <a:blip r:embed="rId3">
            <a:alphaModFix amt="20000"/>
          </a:blip>
          <a:stretch>
            <a:fillRect/>
          </a:stretch>
        </p:blipFill>
        <p:spPr>
          <a:xfrm>
            <a:off x="-977281" y="2829101"/>
            <a:ext cx="4038600" cy="4038600"/>
          </a:xfrm>
          <a:prstGeom prst="rect">
            <a:avLst/>
          </a:prstGeom>
        </p:spPr>
      </p:pic>
      <p:sp>
        <p:nvSpPr>
          <p:cNvPr id="5" name="Title 1">
            <a:extLst>
              <a:ext uri="{FF2B5EF4-FFF2-40B4-BE49-F238E27FC236}">
                <a16:creationId xmlns:a16="http://schemas.microsoft.com/office/drawing/2014/main" id="{EC6A7265-1FB9-09C0-2D13-29259A107C62}"/>
              </a:ext>
            </a:extLst>
          </p:cNvPr>
          <p:cNvSpPr>
            <a:spLocks noGrp="1"/>
          </p:cNvSpPr>
          <p:nvPr>
            <p:ph type="title"/>
          </p:nvPr>
        </p:nvSpPr>
        <p:spPr>
          <a:xfrm>
            <a:off x="2927648" y="2996952"/>
            <a:ext cx="3024335" cy="1324800"/>
          </a:xfrm>
          <a:prstGeom prst="rect">
            <a:avLst/>
          </a:prstGeom>
        </p:spPr>
        <p:txBody>
          <a:bodyPr/>
          <a:lstStyle>
            <a:lvl1pPr>
              <a:defRPr>
                <a:solidFill>
                  <a:schemeClr val="bg1"/>
                </a:solidFill>
              </a:defRPr>
            </a:lvl1pPr>
          </a:lstStyle>
          <a:p>
            <a:r>
              <a:rPr lang="en-GB"/>
              <a:t>Click to edit Master title style</a:t>
            </a:r>
            <a:endParaRPr lang="x-none"/>
          </a:p>
        </p:txBody>
      </p:sp>
      <p:sp>
        <p:nvSpPr>
          <p:cNvPr id="6" name="Text Placeholder 10">
            <a:extLst>
              <a:ext uri="{FF2B5EF4-FFF2-40B4-BE49-F238E27FC236}">
                <a16:creationId xmlns:a16="http://schemas.microsoft.com/office/drawing/2014/main" id="{EC2F4B4D-5DCD-3956-86FA-9DB9802C705F}"/>
              </a:ext>
            </a:extLst>
          </p:cNvPr>
          <p:cNvSpPr>
            <a:spLocks noGrp="1"/>
          </p:cNvSpPr>
          <p:nvPr>
            <p:ph type="body" sz="quarter" idx="25"/>
          </p:nvPr>
        </p:nvSpPr>
        <p:spPr>
          <a:xfrm>
            <a:off x="2918020" y="4671097"/>
            <a:ext cx="3024334" cy="100811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panose="020F0502020204030204" pitchFamily="34" charset="0"/>
                <a:cs typeface="Calibri" panose="020F0502020204030204" pitchFamily="34" charset="0"/>
              </a:defRPr>
            </a:lvl2pPr>
            <a:lvl3pPr marL="1143000" indent="-228600">
              <a:buFontTx/>
              <a:buBlip>
                <a:blip r:embed="rId4"/>
              </a:buBlip>
              <a:defRPr sz="1100" b="0" i="0">
                <a:latin typeface="Calibri" panose="020F0502020204030204" pitchFamily="34" charset="0"/>
                <a:cs typeface="Calibri" panose="020F0502020204030204" pitchFamily="34" charset="0"/>
              </a:defRPr>
            </a:lvl3pPr>
            <a:lvl4pPr marL="1600200" indent="-228600">
              <a:buFontTx/>
              <a:buBlip>
                <a:blip r:embed="rId4"/>
              </a:buBlip>
              <a:defRPr sz="1100" b="0" i="0">
                <a:latin typeface="Calibri" panose="020F0502020204030204" pitchFamily="34" charset="0"/>
                <a:cs typeface="Calibri" panose="020F0502020204030204" pitchFamily="34" charset="0"/>
              </a:defRPr>
            </a:lvl4pPr>
            <a:lvl5pPr marL="2057400" indent="-228600">
              <a:buFontTx/>
              <a:buBlip>
                <a:blip r:embed="rId4"/>
              </a:buBlip>
              <a:defRPr sz="1000" b="0" i="0">
                <a:latin typeface="Calibri" panose="020F0502020204030204" pitchFamily="34" charset="0"/>
                <a:cs typeface="Calibri" panose="020F0502020204030204" pitchFamily="34" charset="0"/>
              </a:defRPr>
            </a:lvl5pPr>
          </a:lstStyle>
          <a:p>
            <a:pPr lvl="0"/>
            <a:r>
              <a:rPr lang="en-GB" dirty="0"/>
              <a:t>Click to edit Master text styles</a:t>
            </a:r>
            <a:endParaRPr lang="x-none" dirty="0"/>
          </a:p>
        </p:txBody>
      </p:sp>
    </p:spTree>
    <p:extLst>
      <p:ext uri="{BB962C8B-B14F-4D97-AF65-F5344CB8AC3E}">
        <p14:creationId xmlns:p14="http://schemas.microsoft.com/office/powerpoint/2010/main" val="7289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Teks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D2FC3B-6345-9B9E-EF92-1B36CE6994F3}"/>
              </a:ext>
            </a:extLst>
          </p:cNvPr>
          <p:cNvPicPr>
            <a:picLocks noChangeAspect="1"/>
          </p:cNvPicPr>
          <p:nvPr userDrawn="1"/>
        </p:nvPicPr>
        <p:blipFill>
          <a:blip r:embed="rId2"/>
          <a:stretch>
            <a:fillRect/>
          </a:stretch>
        </p:blipFill>
        <p:spPr>
          <a:xfrm>
            <a:off x="353239" y="339379"/>
            <a:ext cx="954714" cy="494319"/>
          </a:xfrm>
          <a:prstGeom prst="rect">
            <a:avLst/>
          </a:prstGeom>
        </p:spPr>
      </p:pic>
      <p:sp>
        <p:nvSpPr>
          <p:cNvPr id="7" name="직사각형 7">
            <a:extLst>
              <a:ext uri="{FF2B5EF4-FFF2-40B4-BE49-F238E27FC236}">
                <a16:creationId xmlns:a16="http://schemas.microsoft.com/office/drawing/2014/main" id="{A000A86A-C0C3-E618-5C5C-B2BE5B33ABA5}"/>
              </a:ext>
            </a:extLst>
          </p:cNvPr>
          <p:cNvSpPr/>
          <p:nvPr userDrawn="1"/>
        </p:nvSpPr>
        <p:spPr>
          <a:xfrm>
            <a:off x="6096000" y="0"/>
            <a:ext cx="6096000" cy="6858000"/>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pic>
        <p:nvPicPr>
          <p:cNvPr id="12" name="Picture 11">
            <a:extLst>
              <a:ext uri="{FF2B5EF4-FFF2-40B4-BE49-F238E27FC236}">
                <a16:creationId xmlns:a16="http://schemas.microsoft.com/office/drawing/2014/main" id="{DF750EF9-39B7-8E02-5BF1-41A1FED74A40}"/>
              </a:ext>
            </a:extLst>
          </p:cNvPr>
          <p:cNvPicPr>
            <a:picLocks noChangeAspect="1"/>
          </p:cNvPicPr>
          <p:nvPr userDrawn="1"/>
        </p:nvPicPr>
        <p:blipFill>
          <a:blip r:embed="rId3">
            <a:alphaModFix amt="35000"/>
          </a:blip>
          <a:stretch>
            <a:fillRect/>
          </a:stretch>
        </p:blipFill>
        <p:spPr>
          <a:xfrm>
            <a:off x="6816080" y="1340768"/>
            <a:ext cx="990600" cy="965200"/>
          </a:xfrm>
          <a:prstGeom prst="rect">
            <a:avLst/>
          </a:prstGeom>
        </p:spPr>
      </p:pic>
      <p:sp>
        <p:nvSpPr>
          <p:cNvPr id="16" name="Title 15">
            <a:extLst>
              <a:ext uri="{FF2B5EF4-FFF2-40B4-BE49-F238E27FC236}">
                <a16:creationId xmlns:a16="http://schemas.microsoft.com/office/drawing/2014/main" id="{1CAAAA47-286C-C124-A131-37D8F561CC89}"/>
              </a:ext>
            </a:extLst>
          </p:cNvPr>
          <p:cNvSpPr>
            <a:spLocks noGrp="1"/>
          </p:cNvSpPr>
          <p:nvPr>
            <p:ph type="title"/>
          </p:nvPr>
        </p:nvSpPr>
        <p:spPr>
          <a:xfrm>
            <a:off x="703680" y="1121872"/>
            <a:ext cx="4880135" cy="1663437"/>
          </a:xfrm>
          <a:prstGeom prst="rect">
            <a:avLst/>
          </a:prstGeom>
        </p:spPr>
        <p:txBody>
          <a:bodyPr>
            <a:normAutofit/>
          </a:bodyPr>
          <a:lstStyle>
            <a:lvl1pPr>
              <a:defRPr sz="3200"/>
            </a:lvl1pPr>
          </a:lstStyle>
          <a:p>
            <a:r>
              <a:rPr lang="en-GB" dirty="0"/>
              <a:t>Click to edit Master title style</a:t>
            </a:r>
            <a:endParaRPr lang="x-none" dirty="0"/>
          </a:p>
        </p:txBody>
      </p:sp>
      <p:sp>
        <p:nvSpPr>
          <p:cNvPr id="17" name="Date Placeholder 16">
            <a:extLst>
              <a:ext uri="{FF2B5EF4-FFF2-40B4-BE49-F238E27FC236}">
                <a16:creationId xmlns:a16="http://schemas.microsoft.com/office/drawing/2014/main" id="{CB127C7E-2401-F892-37EB-A1B0098D2B1F}"/>
              </a:ext>
            </a:extLst>
          </p:cNvPr>
          <p:cNvSpPr>
            <a:spLocks noGrp="1"/>
          </p:cNvSpPr>
          <p:nvPr>
            <p:ph type="dt" sz="half" idx="10"/>
          </p:nvPr>
        </p:nvSpPr>
        <p:spPr/>
        <p:txBody>
          <a:bodyPr/>
          <a:lstStyle/>
          <a:p>
            <a:fld id="{2272BABE-BBAD-CB46-A741-944DA49A4DC9}" type="datetimeFigureOut">
              <a:rPr kumimoji="1" lang="ko-KR" altLang="en-US" smtClean="0"/>
              <a:pPr/>
              <a:t>2025-01-27</a:t>
            </a:fld>
            <a:endParaRPr kumimoji="1" lang="ko-KR" altLang="en-US" dirty="0"/>
          </a:p>
        </p:txBody>
      </p:sp>
      <p:sp>
        <p:nvSpPr>
          <p:cNvPr id="18" name="Footer Placeholder 17">
            <a:extLst>
              <a:ext uri="{FF2B5EF4-FFF2-40B4-BE49-F238E27FC236}">
                <a16:creationId xmlns:a16="http://schemas.microsoft.com/office/drawing/2014/main" id="{08B9926A-4B85-7DD2-4C4E-FA4785DC0559}"/>
              </a:ext>
            </a:extLst>
          </p:cNvPr>
          <p:cNvSpPr>
            <a:spLocks noGrp="1"/>
          </p:cNvSpPr>
          <p:nvPr>
            <p:ph type="ftr" sz="quarter" idx="11"/>
          </p:nvPr>
        </p:nvSpPr>
        <p:spPr/>
        <p:txBody>
          <a:bodyPr/>
          <a:lstStyle/>
          <a:p>
            <a:endParaRPr kumimoji="1" lang="ko-KR" altLang="en-US" dirty="0"/>
          </a:p>
        </p:txBody>
      </p:sp>
      <p:sp>
        <p:nvSpPr>
          <p:cNvPr id="19" name="Slide Number Placeholder 18">
            <a:extLst>
              <a:ext uri="{FF2B5EF4-FFF2-40B4-BE49-F238E27FC236}">
                <a16:creationId xmlns:a16="http://schemas.microsoft.com/office/drawing/2014/main" id="{CD9620F7-A5E8-60F2-350A-5B3817DB1713}"/>
              </a:ext>
            </a:extLst>
          </p:cNvPr>
          <p:cNvSpPr>
            <a:spLocks noGrp="1"/>
          </p:cNvSpPr>
          <p:nvPr>
            <p:ph type="sldNum" sz="quarter" idx="12"/>
          </p:nvPr>
        </p:nvSpPr>
        <p:spPr/>
        <p:txBody>
          <a:bodyPr/>
          <a:lstStyle/>
          <a:p>
            <a:fld id="{E9A312BF-63D2-D540-ADA9-6DC63533A88E}" type="slidenum">
              <a:rPr kumimoji="1" lang="ko-KR" altLang="en-US" smtClean="0"/>
              <a:pPr/>
              <a:t>‹#›</a:t>
            </a:fld>
            <a:endParaRPr kumimoji="1" lang="ko-KR" altLang="en-US" dirty="0"/>
          </a:p>
        </p:txBody>
      </p:sp>
      <p:sp>
        <p:nvSpPr>
          <p:cNvPr id="23" name="Text Placeholder 10">
            <a:extLst>
              <a:ext uri="{FF2B5EF4-FFF2-40B4-BE49-F238E27FC236}">
                <a16:creationId xmlns:a16="http://schemas.microsoft.com/office/drawing/2014/main" id="{C169958A-F4DE-0B45-B6E7-80D19FCF20ED}"/>
              </a:ext>
            </a:extLst>
          </p:cNvPr>
          <p:cNvSpPr>
            <a:spLocks noGrp="1"/>
          </p:cNvSpPr>
          <p:nvPr>
            <p:ph type="body" sz="quarter" idx="18"/>
          </p:nvPr>
        </p:nvSpPr>
        <p:spPr>
          <a:xfrm>
            <a:off x="703680" y="3073482"/>
            <a:ext cx="4880135" cy="3091821"/>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285750" indent="-285750">
              <a:buFontTx/>
              <a:buBlip>
                <a:blip r:embed="rId4"/>
              </a:buBlip>
              <a:defRPr sz="1600" b="0" i="0">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24" name="Text Placeholder 10">
            <a:extLst>
              <a:ext uri="{FF2B5EF4-FFF2-40B4-BE49-F238E27FC236}">
                <a16:creationId xmlns:a16="http://schemas.microsoft.com/office/drawing/2014/main" id="{009B0ED6-6DED-4E54-D17E-FE22B6373550}"/>
              </a:ext>
            </a:extLst>
          </p:cNvPr>
          <p:cNvSpPr>
            <a:spLocks noGrp="1"/>
          </p:cNvSpPr>
          <p:nvPr>
            <p:ph type="body" sz="quarter" idx="19"/>
          </p:nvPr>
        </p:nvSpPr>
        <p:spPr>
          <a:xfrm>
            <a:off x="6672064" y="3073482"/>
            <a:ext cx="4690251" cy="3091821"/>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 typeface="Arial" panose="020B0604020202020204" pitchFamily="34" charset="0"/>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217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직사각형 7">
            <a:extLst>
              <a:ext uri="{FF2B5EF4-FFF2-40B4-BE49-F238E27FC236}">
                <a16:creationId xmlns:a16="http://schemas.microsoft.com/office/drawing/2014/main" id="{AFA95246-70EF-4777-11C5-FA0E97FE948F}"/>
              </a:ext>
            </a:extLst>
          </p:cNvPr>
          <p:cNvSpPr/>
          <p:nvPr userDrawn="1"/>
        </p:nvSpPr>
        <p:spPr>
          <a:xfrm>
            <a:off x="0" y="1371600"/>
            <a:ext cx="9408368" cy="4289648"/>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7" name="그림 개체 틀 6">
            <a:extLst>
              <a:ext uri="{FF2B5EF4-FFF2-40B4-BE49-F238E27FC236}">
                <a16:creationId xmlns:a16="http://schemas.microsoft.com/office/drawing/2014/main" id="{F91F6032-289C-5362-ACDB-9A0F5F4E2B51}"/>
              </a:ext>
            </a:extLst>
          </p:cNvPr>
          <p:cNvSpPr>
            <a:spLocks noGrp="1"/>
          </p:cNvSpPr>
          <p:nvPr>
            <p:ph type="pic" sz="quarter" idx="13"/>
          </p:nvPr>
        </p:nvSpPr>
        <p:spPr>
          <a:xfrm>
            <a:off x="6260445" y="833698"/>
            <a:ext cx="5190604" cy="5190604"/>
          </a:xfrm>
          <a:custGeom>
            <a:avLst/>
            <a:gdLst>
              <a:gd name="connsiteX0" fmla="*/ 2322238 w 4692791"/>
              <a:gd name="connsiteY0" fmla="*/ 0 h 4692791"/>
              <a:gd name="connsiteX1" fmla="*/ 2658285 w 4692791"/>
              <a:gd name="connsiteY1" fmla="*/ 139195 h 4692791"/>
              <a:gd name="connsiteX2" fmla="*/ 4553596 w 4692791"/>
              <a:gd name="connsiteY2" fmla="*/ 2034506 h 4692791"/>
              <a:gd name="connsiteX3" fmla="*/ 4553596 w 4692791"/>
              <a:gd name="connsiteY3" fmla="*/ 2706600 h 4692791"/>
              <a:gd name="connsiteX4" fmla="*/ 2706600 w 4692791"/>
              <a:gd name="connsiteY4" fmla="*/ 4553596 h 4692791"/>
              <a:gd name="connsiteX5" fmla="*/ 2034506 w 4692791"/>
              <a:gd name="connsiteY5" fmla="*/ 4553596 h 4692791"/>
              <a:gd name="connsiteX6" fmla="*/ 139195 w 4692791"/>
              <a:gd name="connsiteY6" fmla="*/ 2658285 h 4692791"/>
              <a:gd name="connsiteX7" fmla="*/ 139195 w 4692791"/>
              <a:gd name="connsiteY7" fmla="*/ 1986191 h 4692791"/>
              <a:gd name="connsiteX8" fmla="*/ 1986191 w 4692791"/>
              <a:gd name="connsiteY8" fmla="*/ 139195 h 4692791"/>
              <a:gd name="connsiteX9" fmla="*/ 2322238 w 4692791"/>
              <a:gd name="connsiteY9" fmla="*/ 0 h 469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2791" h="4692791">
                <a:moveTo>
                  <a:pt x="2322238" y="0"/>
                </a:moveTo>
                <a:cubicBezTo>
                  <a:pt x="2443863" y="0"/>
                  <a:pt x="2565488" y="46398"/>
                  <a:pt x="2658285" y="139195"/>
                </a:cubicBezTo>
                <a:lnTo>
                  <a:pt x="4553596" y="2034506"/>
                </a:lnTo>
                <a:cubicBezTo>
                  <a:pt x="4739190" y="2220100"/>
                  <a:pt x="4739190" y="2521006"/>
                  <a:pt x="4553596" y="2706600"/>
                </a:cubicBezTo>
                <a:lnTo>
                  <a:pt x="2706600" y="4553596"/>
                </a:lnTo>
                <a:cubicBezTo>
                  <a:pt x="2521006" y="4739190"/>
                  <a:pt x="2220100" y="4739190"/>
                  <a:pt x="2034506" y="4553596"/>
                </a:cubicBezTo>
                <a:lnTo>
                  <a:pt x="139195" y="2658285"/>
                </a:lnTo>
                <a:cubicBezTo>
                  <a:pt x="-46399" y="2472691"/>
                  <a:pt x="-46399" y="2171785"/>
                  <a:pt x="139195" y="1986191"/>
                </a:cubicBezTo>
                <a:lnTo>
                  <a:pt x="1986191" y="139195"/>
                </a:lnTo>
                <a:cubicBezTo>
                  <a:pt x="2078988" y="46398"/>
                  <a:pt x="2200613" y="0"/>
                  <a:pt x="2322238" y="0"/>
                </a:cubicBezTo>
                <a:close/>
              </a:path>
            </a:pathLst>
          </a:custGeom>
        </p:spPr>
        <p:txBody>
          <a:bodyPr wrap="square">
            <a:noAutofit/>
          </a:bodyPr>
          <a:lstStyle>
            <a:lvl1pPr>
              <a:defRPr b="0" i="0"/>
            </a:lvl1pPr>
          </a:lstStyle>
          <a:p>
            <a:endParaRPr kumimoji="1" lang="x-none" altLang="en-US"/>
          </a:p>
        </p:txBody>
      </p:sp>
      <p:pic>
        <p:nvPicPr>
          <p:cNvPr id="3" name="Picture 2">
            <a:extLst>
              <a:ext uri="{FF2B5EF4-FFF2-40B4-BE49-F238E27FC236}">
                <a16:creationId xmlns:a16="http://schemas.microsoft.com/office/drawing/2014/main" id="{A9BC3658-BED1-C4C0-7BC8-C1C20F2A9594}"/>
              </a:ext>
            </a:extLst>
          </p:cNvPr>
          <p:cNvPicPr>
            <a:picLocks noChangeAspect="1"/>
          </p:cNvPicPr>
          <p:nvPr userDrawn="1"/>
        </p:nvPicPr>
        <p:blipFill>
          <a:blip r:embed="rId2"/>
          <a:stretch>
            <a:fillRect/>
          </a:stretch>
        </p:blipFill>
        <p:spPr>
          <a:xfrm>
            <a:off x="353239" y="339379"/>
            <a:ext cx="954714" cy="494319"/>
          </a:xfrm>
          <a:prstGeom prst="rect">
            <a:avLst/>
          </a:prstGeom>
        </p:spPr>
      </p:pic>
      <p:pic>
        <p:nvPicPr>
          <p:cNvPr id="4" name="Picture 3">
            <a:extLst>
              <a:ext uri="{FF2B5EF4-FFF2-40B4-BE49-F238E27FC236}">
                <a16:creationId xmlns:a16="http://schemas.microsoft.com/office/drawing/2014/main" id="{2F61F986-D25C-6943-D76B-3B4855E587C1}"/>
              </a:ext>
            </a:extLst>
          </p:cNvPr>
          <p:cNvPicPr>
            <a:picLocks noChangeAspect="1"/>
          </p:cNvPicPr>
          <p:nvPr userDrawn="1"/>
        </p:nvPicPr>
        <p:blipFill>
          <a:blip r:embed="rId3">
            <a:alphaModFix amt="35000"/>
          </a:blip>
          <a:stretch>
            <a:fillRect/>
          </a:stretch>
        </p:blipFill>
        <p:spPr>
          <a:xfrm>
            <a:off x="5951984" y="1556792"/>
            <a:ext cx="990600" cy="965200"/>
          </a:xfrm>
          <a:prstGeom prst="rect">
            <a:avLst/>
          </a:prstGeom>
        </p:spPr>
      </p:pic>
      <p:sp>
        <p:nvSpPr>
          <p:cNvPr id="5" name="Date Placeholder 4">
            <a:extLst>
              <a:ext uri="{FF2B5EF4-FFF2-40B4-BE49-F238E27FC236}">
                <a16:creationId xmlns:a16="http://schemas.microsoft.com/office/drawing/2014/main" id="{8E7B7F77-962F-796A-04FA-8ABB0F3AA3E1}"/>
              </a:ext>
            </a:extLst>
          </p:cNvPr>
          <p:cNvSpPr>
            <a:spLocks noGrp="1"/>
          </p:cNvSpPr>
          <p:nvPr>
            <p:ph type="dt" sz="half" idx="14"/>
          </p:nvPr>
        </p:nvSpPr>
        <p:spPr/>
        <p:txBody>
          <a:bodyPr/>
          <a:lstStyle/>
          <a:p>
            <a:fld id="{2272BABE-BBAD-CB46-A741-944DA49A4DC9}" type="datetimeFigureOut">
              <a:rPr kumimoji="1" lang="ko-KR" altLang="en-US" smtClean="0"/>
              <a:pPr/>
              <a:t>2025-01-27</a:t>
            </a:fld>
            <a:endParaRPr kumimoji="1" lang="ko-KR" altLang="en-US" dirty="0"/>
          </a:p>
        </p:txBody>
      </p:sp>
      <p:sp>
        <p:nvSpPr>
          <p:cNvPr id="6" name="Footer Placeholder 5">
            <a:extLst>
              <a:ext uri="{FF2B5EF4-FFF2-40B4-BE49-F238E27FC236}">
                <a16:creationId xmlns:a16="http://schemas.microsoft.com/office/drawing/2014/main" id="{9465DAA3-A672-6EF7-179E-73342C8CFFF1}"/>
              </a:ext>
            </a:extLst>
          </p:cNvPr>
          <p:cNvSpPr>
            <a:spLocks noGrp="1"/>
          </p:cNvSpPr>
          <p:nvPr>
            <p:ph type="ftr" sz="quarter" idx="15"/>
          </p:nvPr>
        </p:nvSpPr>
        <p:spPr/>
        <p:txBody>
          <a:bodyPr/>
          <a:lstStyle/>
          <a:p>
            <a:endParaRPr kumimoji="1" lang="ko-KR" altLang="en-US" dirty="0"/>
          </a:p>
        </p:txBody>
      </p:sp>
      <p:sp>
        <p:nvSpPr>
          <p:cNvPr id="8" name="Slide Number Placeholder 7">
            <a:extLst>
              <a:ext uri="{FF2B5EF4-FFF2-40B4-BE49-F238E27FC236}">
                <a16:creationId xmlns:a16="http://schemas.microsoft.com/office/drawing/2014/main" id="{A9C1DD7F-6F36-1551-A23E-9EB3D6B8734F}"/>
              </a:ext>
            </a:extLst>
          </p:cNvPr>
          <p:cNvSpPr>
            <a:spLocks noGrp="1"/>
          </p:cNvSpPr>
          <p:nvPr>
            <p:ph type="sldNum" sz="quarter" idx="16"/>
          </p:nvPr>
        </p:nvSpPr>
        <p:spPr/>
        <p:txBody>
          <a:bodyPr/>
          <a:lstStyle/>
          <a:p>
            <a:fld id="{E9A312BF-63D2-D540-ADA9-6DC63533A88E}" type="slidenum">
              <a:rPr kumimoji="1" lang="ko-KR" altLang="en-US" smtClean="0"/>
              <a:pPr/>
              <a:t>‹#›</a:t>
            </a:fld>
            <a:endParaRPr kumimoji="1" lang="ko-KR" altLang="en-US" dirty="0"/>
          </a:p>
        </p:txBody>
      </p:sp>
      <p:sp>
        <p:nvSpPr>
          <p:cNvPr id="9" name="Title 8">
            <a:extLst>
              <a:ext uri="{FF2B5EF4-FFF2-40B4-BE49-F238E27FC236}">
                <a16:creationId xmlns:a16="http://schemas.microsoft.com/office/drawing/2014/main" id="{50CD7CEC-32B2-CEF9-7AD9-31CC2DEB7BE5}"/>
              </a:ext>
            </a:extLst>
          </p:cNvPr>
          <p:cNvSpPr>
            <a:spLocks noGrp="1"/>
          </p:cNvSpPr>
          <p:nvPr>
            <p:ph type="title"/>
          </p:nvPr>
        </p:nvSpPr>
        <p:spPr>
          <a:xfrm>
            <a:off x="740951" y="2636912"/>
            <a:ext cx="5283041" cy="2664296"/>
          </a:xfrm>
          <a:prstGeom prst="rect">
            <a:avLst/>
          </a:prstGeom>
        </p:spPr>
        <p:txBody>
          <a:bodyPr>
            <a:normAutofit/>
          </a:bodyPr>
          <a:lstStyle>
            <a:lvl1pPr>
              <a:defRPr sz="3200">
                <a:solidFill>
                  <a:schemeClr val="bg1"/>
                </a:solidFill>
              </a:defRPr>
            </a:lvl1pPr>
          </a:lstStyle>
          <a:p>
            <a:r>
              <a:rPr lang="en-GB" dirty="0"/>
              <a:t>Click to edit Master title style</a:t>
            </a:r>
            <a:endParaRPr lang="x-none" dirty="0"/>
          </a:p>
        </p:txBody>
      </p:sp>
      <p:sp>
        <p:nvSpPr>
          <p:cNvPr id="10" name="Text Placeholder 10">
            <a:extLst>
              <a:ext uri="{FF2B5EF4-FFF2-40B4-BE49-F238E27FC236}">
                <a16:creationId xmlns:a16="http://schemas.microsoft.com/office/drawing/2014/main" id="{2DC7794A-BFA8-697F-8A23-FA1EF56D5882}"/>
              </a:ext>
            </a:extLst>
          </p:cNvPr>
          <p:cNvSpPr>
            <a:spLocks noGrp="1"/>
          </p:cNvSpPr>
          <p:nvPr>
            <p:ph type="body" sz="quarter" idx="19"/>
          </p:nvPr>
        </p:nvSpPr>
        <p:spPr>
          <a:xfrm>
            <a:off x="740951" y="1528800"/>
            <a:ext cx="4690251" cy="993192"/>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 typeface="Arial" panose="020B0604020202020204" pitchFamily="34" charset="0"/>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356442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0" name="직사각형 5">
            <a:extLst>
              <a:ext uri="{FF2B5EF4-FFF2-40B4-BE49-F238E27FC236}">
                <a16:creationId xmlns:a16="http://schemas.microsoft.com/office/drawing/2014/main" id="{1074B704-431D-0A4A-C984-0E175432DF90}"/>
              </a:ext>
            </a:extLst>
          </p:cNvPr>
          <p:cNvSpPr/>
          <p:nvPr userDrawn="1"/>
        </p:nvSpPr>
        <p:spPr>
          <a:xfrm>
            <a:off x="1" y="0"/>
            <a:ext cx="6960096" cy="4293096"/>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4" name="그림 개체 틀 5">
            <a:extLst>
              <a:ext uri="{FF2B5EF4-FFF2-40B4-BE49-F238E27FC236}">
                <a16:creationId xmlns:a16="http://schemas.microsoft.com/office/drawing/2014/main" id="{F5B59509-7B76-855F-3C53-F86128B65BCE}"/>
              </a:ext>
            </a:extLst>
          </p:cNvPr>
          <p:cNvSpPr>
            <a:spLocks noGrp="1"/>
          </p:cNvSpPr>
          <p:nvPr>
            <p:ph type="pic" sz="quarter" idx="15"/>
          </p:nvPr>
        </p:nvSpPr>
        <p:spPr>
          <a:xfrm>
            <a:off x="616098" y="1733108"/>
            <a:ext cx="2361019" cy="3391785"/>
          </a:xfrm>
          <a:prstGeom prst="rect">
            <a:avLst/>
          </a:prstGeom>
        </p:spPr>
        <p:txBody>
          <a:bodyPr/>
          <a:lstStyle>
            <a:lvl1pPr>
              <a:defRPr b="0" i="0"/>
            </a:lvl1pPr>
          </a:lstStyle>
          <a:p>
            <a:endParaRPr kumimoji="1" lang="ko-KR" altLang="en-US" dirty="0"/>
          </a:p>
        </p:txBody>
      </p:sp>
      <p:sp>
        <p:nvSpPr>
          <p:cNvPr id="5" name="그림 개체 틀 5">
            <a:extLst>
              <a:ext uri="{FF2B5EF4-FFF2-40B4-BE49-F238E27FC236}">
                <a16:creationId xmlns:a16="http://schemas.microsoft.com/office/drawing/2014/main" id="{21C7ACFF-6F22-E914-3B08-DB12D4D1DDAF}"/>
              </a:ext>
            </a:extLst>
          </p:cNvPr>
          <p:cNvSpPr>
            <a:spLocks noGrp="1"/>
          </p:cNvSpPr>
          <p:nvPr>
            <p:ph type="pic" sz="quarter" idx="16"/>
          </p:nvPr>
        </p:nvSpPr>
        <p:spPr>
          <a:xfrm>
            <a:off x="3356049" y="1733108"/>
            <a:ext cx="2361019" cy="3391785"/>
          </a:xfrm>
          <a:prstGeom prst="rect">
            <a:avLst/>
          </a:prstGeom>
        </p:spPr>
        <p:txBody>
          <a:bodyPr/>
          <a:lstStyle>
            <a:lvl1pPr>
              <a:defRPr b="0" i="0"/>
            </a:lvl1pPr>
          </a:lstStyle>
          <a:p>
            <a:endParaRPr kumimoji="1" lang="ko-KR" altLang="en-US" dirty="0"/>
          </a:p>
        </p:txBody>
      </p:sp>
      <p:sp>
        <p:nvSpPr>
          <p:cNvPr id="6" name="그림 개체 틀 5">
            <a:extLst>
              <a:ext uri="{FF2B5EF4-FFF2-40B4-BE49-F238E27FC236}">
                <a16:creationId xmlns:a16="http://schemas.microsoft.com/office/drawing/2014/main" id="{7A998D84-638C-F59E-A738-021071A5E4FD}"/>
              </a:ext>
            </a:extLst>
          </p:cNvPr>
          <p:cNvSpPr>
            <a:spLocks noGrp="1"/>
          </p:cNvSpPr>
          <p:nvPr>
            <p:ph type="pic" sz="quarter" idx="17"/>
          </p:nvPr>
        </p:nvSpPr>
        <p:spPr>
          <a:xfrm>
            <a:off x="6096000" y="1733108"/>
            <a:ext cx="2361019" cy="3391785"/>
          </a:xfrm>
          <a:prstGeom prst="rect">
            <a:avLst/>
          </a:prstGeom>
        </p:spPr>
        <p:txBody>
          <a:bodyPr/>
          <a:lstStyle>
            <a:lvl1pPr>
              <a:defRPr b="0" i="0"/>
            </a:lvl1pPr>
          </a:lstStyle>
          <a:p>
            <a:endParaRPr kumimoji="1" lang="ko-KR" altLang="en-US" dirty="0"/>
          </a:p>
        </p:txBody>
      </p:sp>
      <p:sp>
        <p:nvSpPr>
          <p:cNvPr id="7" name="Date Placeholder 6">
            <a:extLst>
              <a:ext uri="{FF2B5EF4-FFF2-40B4-BE49-F238E27FC236}">
                <a16:creationId xmlns:a16="http://schemas.microsoft.com/office/drawing/2014/main" id="{F1F83A0F-E54A-10BB-BD28-8DD9250D615F}"/>
              </a:ext>
            </a:extLst>
          </p:cNvPr>
          <p:cNvSpPr>
            <a:spLocks noGrp="1"/>
          </p:cNvSpPr>
          <p:nvPr>
            <p:ph type="dt" sz="half" idx="18"/>
          </p:nvPr>
        </p:nvSpPr>
        <p:spPr/>
        <p:txBody>
          <a:bodyPr/>
          <a:lstStyle/>
          <a:p>
            <a:fld id="{2272BABE-BBAD-CB46-A741-944DA49A4DC9}" type="datetimeFigureOut">
              <a:rPr kumimoji="1" lang="ko-KR" altLang="en-US" smtClean="0"/>
              <a:pPr/>
              <a:t>2025-01-27</a:t>
            </a:fld>
            <a:endParaRPr kumimoji="1" lang="ko-KR" altLang="en-US" dirty="0"/>
          </a:p>
        </p:txBody>
      </p:sp>
      <p:sp>
        <p:nvSpPr>
          <p:cNvPr id="8" name="Footer Placeholder 7">
            <a:extLst>
              <a:ext uri="{FF2B5EF4-FFF2-40B4-BE49-F238E27FC236}">
                <a16:creationId xmlns:a16="http://schemas.microsoft.com/office/drawing/2014/main" id="{5002BED1-AD33-2022-BF13-EA0F68690EC2}"/>
              </a:ext>
            </a:extLst>
          </p:cNvPr>
          <p:cNvSpPr>
            <a:spLocks noGrp="1"/>
          </p:cNvSpPr>
          <p:nvPr>
            <p:ph type="ftr" sz="quarter" idx="19"/>
          </p:nvPr>
        </p:nvSpPr>
        <p:spPr/>
        <p:txBody>
          <a:bodyPr/>
          <a:lstStyle/>
          <a:p>
            <a:endParaRPr kumimoji="1" lang="ko-KR" altLang="en-US" dirty="0"/>
          </a:p>
        </p:txBody>
      </p:sp>
      <p:sp>
        <p:nvSpPr>
          <p:cNvPr id="9" name="Slide Number Placeholder 8">
            <a:extLst>
              <a:ext uri="{FF2B5EF4-FFF2-40B4-BE49-F238E27FC236}">
                <a16:creationId xmlns:a16="http://schemas.microsoft.com/office/drawing/2014/main" id="{6E94FB4A-798A-AF2D-DA6D-CE08285D8BDC}"/>
              </a:ext>
            </a:extLst>
          </p:cNvPr>
          <p:cNvSpPr>
            <a:spLocks noGrp="1"/>
          </p:cNvSpPr>
          <p:nvPr>
            <p:ph type="sldNum" sz="quarter" idx="20"/>
          </p:nvPr>
        </p:nvSpPr>
        <p:spPr/>
        <p:txBody>
          <a:bodyPr/>
          <a:lstStyle/>
          <a:p>
            <a:fld id="{E9A312BF-63D2-D540-ADA9-6DC63533A88E}" type="slidenum">
              <a:rPr kumimoji="1" lang="ko-KR" altLang="en-US" smtClean="0"/>
              <a:pPr/>
              <a:t>‹#›</a:t>
            </a:fld>
            <a:endParaRPr kumimoji="1" lang="ko-KR" altLang="en-US" dirty="0"/>
          </a:p>
        </p:txBody>
      </p:sp>
      <p:pic>
        <p:nvPicPr>
          <p:cNvPr id="11" name="Picture 10">
            <a:extLst>
              <a:ext uri="{FF2B5EF4-FFF2-40B4-BE49-F238E27FC236}">
                <a16:creationId xmlns:a16="http://schemas.microsoft.com/office/drawing/2014/main" id="{C1727523-4B24-FCAF-018F-B849A1849407}"/>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a:ln>
            <a:noFill/>
          </a:ln>
        </p:spPr>
      </p:pic>
      <p:sp>
        <p:nvSpPr>
          <p:cNvPr id="12" name="Title 15">
            <a:extLst>
              <a:ext uri="{FF2B5EF4-FFF2-40B4-BE49-F238E27FC236}">
                <a16:creationId xmlns:a16="http://schemas.microsoft.com/office/drawing/2014/main" id="{CAE37C08-7EAE-0B98-A4DB-FCBE75F4236C}"/>
              </a:ext>
            </a:extLst>
          </p:cNvPr>
          <p:cNvSpPr>
            <a:spLocks noGrp="1"/>
          </p:cNvSpPr>
          <p:nvPr>
            <p:ph type="title"/>
          </p:nvPr>
        </p:nvSpPr>
        <p:spPr>
          <a:xfrm>
            <a:off x="8688288" y="1733108"/>
            <a:ext cx="2665512" cy="1456765"/>
          </a:xfrm>
          <a:prstGeom prst="rect">
            <a:avLst/>
          </a:prstGeom>
        </p:spPr>
        <p:txBody>
          <a:bodyPr anchor="b">
            <a:normAutofit/>
          </a:bodyPr>
          <a:lstStyle>
            <a:lvl1pPr>
              <a:defRPr sz="3600"/>
            </a:lvl1pPr>
          </a:lstStyle>
          <a:p>
            <a:r>
              <a:rPr lang="en-GB" dirty="0"/>
              <a:t>Click to edit Master title style</a:t>
            </a:r>
            <a:endParaRPr lang="x-none" dirty="0"/>
          </a:p>
        </p:txBody>
      </p:sp>
      <p:sp>
        <p:nvSpPr>
          <p:cNvPr id="13" name="Text Placeholder 10">
            <a:extLst>
              <a:ext uri="{FF2B5EF4-FFF2-40B4-BE49-F238E27FC236}">
                <a16:creationId xmlns:a16="http://schemas.microsoft.com/office/drawing/2014/main" id="{176FC1F9-5F5C-879F-31C9-4D7F6F5368C3}"/>
              </a:ext>
            </a:extLst>
          </p:cNvPr>
          <p:cNvSpPr>
            <a:spLocks noGrp="1"/>
          </p:cNvSpPr>
          <p:nvPr>
            <p:ph type="body" sz="quarter" idx="21"/>
          </p:nvPr>
        </p:nvSpPr>
        <p:spPr>
          <a:xfrm>
            <a:off x="8688288" y="3284983"/>
            <a:ext cx="2665512" cy="2775575"/>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285750" indent="-285750">
              <a:buFontTx/>
              <a:buBlip>
                <a:blip r:embed="rId3"/>
              </a:buBlip>
              <a:defRPr sz="1600" b="0" i="0">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14" name="Picture 13">
            <a:extLst>
              <a:ext uri="{FF2B5EF4-FFF2-40B4-BE49-F238E27FC236}">
                <a16:creationId xmlns:a16="http://schemas.microsoft.com/office/drawing/2014/main" id="{934E65AB-514E-B0AB-E4AB-BD934AE5852D}"/>
              </a:ext>
            </a:extLst>
          </p:cNvPr>
          <p:cNvPicPr>
            <a:picLocks noChangeAspect="1"/>
          </p:cNvPicPr>
          <p:nvPr userDrawn="1"/>
        </p:nvPicPr>
        <p:blipFill>
          <a:blip r:embed="rId4">
            <a:alphaModFix amt="35000"/>
          </a:blip>
          <a:stretch>
            <a:fillRect/>
          </a:stretch>
        </p:blipFill>
        <p:spPr>
          <a:xfrm>
            <a:off x="1919536" y="689250"/>
            <a:ext cx="990600" cy="965200"/>
          </a:xfrm>
          <a:prstGeom prst="rect">
            <a:avLst/>
          </a:prstGeom>
        </p:spPr>
      </p:pic>
      <p:sp>
        <p:nvSpPr>
          <p:cNvPr id="15" name="Text Placeholder 10">
            <a:extLst>
              <a:ext uri="{FF2B5EF4-FFF2-40B4-BE49-F238E27FC236}">
                <a16:creationId xmlns:a16="http://schemas.microsoft.com/office/drawing/2014/main" id="{80B3EF24-F2FF-5567-3478-F28472F6F6B6}"/>
              </a:ext>
            </a:extLst>
          </p:cNvPr>
          <p:cNvSpPr>
            <a:spLocks noGrp="1"/>
          </p:cNvSpPr>
          <p:nvPr>
            <p:ph type="body" sz="quarter" idx="22"/>
          </p:nvPr>
        </p:nvSpPr>
        <p:spPr>
          <a:xfrm>
            <a:off x="6096000" y="5329703"/>
            <a:ext cx="2361019" cy="730855"/>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cap="all" baseline="0">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endParaRPr lang="x-none" dirty="0"/>
          </a:p>
        </p:txBody>
      </p:sp>
      <p:sp>
        <p:nvSpPr>
          <p:cNvPr id="16" name="Text Placeholder 10">
            <a:extLst>
              <a:ext uri="{FF2B5EF4-FFF2-40B4-BE49-F238E27FC236}">
                <a16:creationId xmlns:a16="http://schemas.microsoft.com/office/drawing/2014/main" id="{316B3F25-CC57-D7C0-F1FB-84A80795DEA3}"/>
              </a:ext>
            </a:extLst>
          </p:cNvPr>
          <p:cNvSpPr>
            <a:spLocks noGrp="1"/>
          </p:cNvSpPr>
          <p:nvPr>
            <p:ph type="body" sz="quarter" idx="23"/>
          </p:nvPr>
        </p:nvSpPr>
        <p:spPr>
          <a:xfrm>
            <a:off x="3360751" y="5329703"/>
            <a:ext cx="2361019" cy="730855"/>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cap="all" baseline="0">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endParaRPr lang="x-none" dirty="0"/>
          </a:p>
        </p:txBody>
      </p:sp>
      <p:sp>
        <p:nvSpPr>
          <p:cNvPr id="17" name="Text Placeholder 10">
            <a:extLst>
              <a:ext uri="{FF2B5EF4-FFF2-40B4-BE49-F238E27FC236}">
                <a16:creationId xmlns:a16="http://schemas.microsoft.com/office/drawing/2014/main" id="{BBFF3179-FA93-C32C-5F87-0B430AC66AE1}"/>
              </a:ext>
            </a:extLst>
          </p:cNvPr>
          <p:cNvSpPr>
            <a:spLocks noGrp="1"/>
          </p:cNvSpPr>
          <p:nvPr>
            <p:ph type="body" sz="quarter" idx="24"/>
          </p:nvPr>
        </p:nvSpPr>
        <p:spPr>
          <a:xfrm>
            <a:off x="625503" y="5329703"/>
            <a:ext cx="2361019" cy="730855"/>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400" b="0" i="0" cap="all" baseline="0">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endParaRPr lang="x-none" dirty="0"/>
          </a:p>
        </p:txBody>
      </p:sp>
    </p:spTree>
    <p:extLst>
      <p:ext uri="{BB962C8B-B14F-4D97-AF65-F5344CB8AC3E}">
        <p14:creationId xmlns:p14="http://schemas.microsoft.com/office/powerpoint/2010/main" val="406362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3" name="직사각형 5">
            <a:extLst>
              <a:ext uri="{FF2B5EF4-FFF2-40B4-BE49-F238E27FC236}">
                <a16:creationId xmlns:a16="http://schemas.microsoft.com/office/drawing/2014/main" id="{958BBEEF-5414-CC77-A762-104D270D4601}"/>
              </a:ext>
            </a:extLst>
          </p:cNvPr>
          <p:cNvSpPr/>
          <p:nvPr userDrawn="1"/>
        </p:nvSpPr>
        <p:spPr>
          <a:xfrm>
            <a:off x="1" y="0"/>
            <a:ext cx="2892056" cy="6858000"/>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5" name="그림 개체 틀 5">
            <a:extLst>
              <a:ext uri="{FF2B5EF4-FFF2-40B4-BE49-F238E27FC236}">
                <a16:creationId xmlns:a16="http://schemas.microsoft.com/office/drawing/2014/main" id="{60B66CFF-4012-DD42-9A32-317487EA7C11}"/>
              </a:ext>
            </a:extLst>
          </p:cNvPr>
          <p:cNvSpPr>
            <a:spLocks noGrp="1"/>
          </p:cNvSpPr>
          <p:nvPr>
            <p:ph type="pic" sz="quarter" idx="12"/>
          </p:nvPr>
        </p:nvSpPr>
        <p:spPr>
          <a:xfrm>
            <a:off x="1" y="3429000"/>
            <a:ext cx="2892056" cy="3429000"/>
          </a:xfrm>
          <a:prstGeom prst="rect">
            <a:avLst/>
          </a:prstGeom>
        </p:spPr>
        <p:txBody>
          <a:bodyPr/>
          <a:lstStyle>
            <a:lvl1pPr>
              <a:defRPr b="0" i="0"/>
            </a:lvl1pPr>
          </a:lstStyle>
          <a:p>
            <a:endParaRPr kumimoji="1" lang="ko-KR" altLang="en-US" dirty="0"/>
          </a:p>
        </p:txBody>
      </p:sp>
      <p:sp>
        <p:nvSpPr>
          <p:cNvPr id="2" name="그림 개체 틀 5">
            <a:extLst>
              <a:ext uri="{FF2B5EF4-FFF2-40B4-BE49-F238E27FC236}">
                <a16:creationId xmlns:a16="http://schemas.microsoft.com/office/drawing/2014/main" id="{9B24ED06-4A70-6BF0-797F-E443F6383A70}"/>
              </a:ext>
            </a:extLst>
          </p:cNvPr>
          <p:cNvSpPr>
            <a:spLocks noGrp="1"/>
          </p:cNvSpPr>
          <p:nvPr>
            <p:ph type="pic" sz="quarter" idx="13"/>
          </p:nvPr>
        </p:nvSpPr>
        <p:spPr>
          <a:xfrm>
            <a:off x="8250865" y="0"/>
            <a:ext cx="3941135" cy="6858000"/>
          </a:xfrm>
          <a:prstGeom prst="rect">
            <a:avLst/>
          </a:prstGeom>
        </p:spPr>
        <p:txBody>
          <a:bodyPr/>
          <a:lstStyle>
            <a:lvl1pPr>
              <a:defRPr b="0" i="0"/>
            </a:lvl1pPr>
          </a:lstStyle>
          <a:p>
            <a:endParaRPr kumimoji="1" lang="ko-KR" altLang="en-US" dirty="0"/>
          </a:p>
        </p:txBody>
      </p:sp>
      <p:pic>
        <p:nvPicPr>
          <p:cNvPr id="4" name="Picture 3">
            <a:extLst>
              <a:ext uri="{FF2B5EF4-FFF2-40B4-BE49-F238E27FC236}">
                <a16:creationId xmlns:a16="http://schemas.microsoft.com/office/drawing/2014/main" id="{8AE427AA-A111-E74F-4255-55428E8E4FAD}"/>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a:ln>
            <a:noFill/>
          </a:ln>
        </p:spPr>
      </p:pic>
      <p:sp>
        <p:nvSpPr>
          <p:cNvPr id="6" name="Title 15">
            <a:extLst>
              <a:ext uri="{FF2B5EF4-FFF2-40B4-BE49-F238E27FC236}">
                <a16:creationId xmlns:a16="http://schemas.microsoft.com/office/drawing/2014/main" id="{059F4CF6-763D-F7FF-04E7-861AB8D929C7}"/>
              </a:ext>
            </a:extLst>
          </p:cNvPr>
          <p:cNvSpPr>
            <a:spLocks noGrp="1"/>
          </p:cNvSpPr>
          <p:nvPr>
            <p:ph type="title"/>
          </p:nvPr>
        </p:nvSpPr>
        <p:spPr>
          <a:xfrm>
            <a:off x="3242320" y="3444241"/>
            <a:ext cx="4725888" cy="1136888"/>
          </a:xfrm>
          <a:prstGeom prst="rect">
            <a:avLst/>
          </a:prstGeom>
        </p:spPr>
        <p:txBody>
          <a:bodyPr anchor="t">
            <a:normAutofit/>
          </a:bodyPr>
          <a:lstStyle>
            <a:lvl1pPr>
              <a:defRPr sz="3600"/>
            </a:lvl1pPr>
          </a:lstStyle>
          <a:p>
            <a:r>
              <a:rPr lang="en-GB" dirty="0"/>
              <a:t>Click to edit Master title style</a:t>
            </a:r>
            <a:endParaRPr lang="x-none" dirty="0"/>
          </a:p>
        </p:txBody>
      </p:sp>
      <p:sp>
        <p:nvSpPr>
          <p:cNvPr id="7" name="Text Placeholder 10">
            <a:extLst>
              <a:ext uri="{FF2B5EF4-FFF2-40B4-BE49-F238E27FC236}">
                <a16:creationId xmlns:a16="http://schemas.microsoft.com/office/drawing/2014/main" id="{CACA8121-7CE6-8AC9-558A-92CCAD2EBE68}"/>
              </a:ext>
            </a:extLst>
          </p:cNvPr>
          <p:cNvSpPr>
            <a:spLocks noGrp="1"/>
          </p:cNvSpPr>
          <p:nvPr>
            <p:ph type="body" sz="quarter" idx="18"/>
          </p:nvPr>
        </p:nvSpPr>
        <p:spPr>
          <a:xfrm>
            <a:off x="3253698" y="4725144"/>
            <a:ext cx="4714510" cy="1494681"/>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285750" indent="-285750">
              <a:buFontTx/>
              <a:buBlip>
                <a:blip r:embed="rId3"/>
              </a:buBlip>
              <a:defRPr sz="1600" b="0" i="0">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pic>
        <p:nvPicPr>
          <p:cNvPr id="8" name="Picture 7">
            <a:extLst>
              <a:ext uri="{FF2B5EF4-FFF2-40B4-BE49-F238E27FC236}">
                <a16:creationId xmlns:a16="http://schemas.microsoft.com/office/drawing/2014/main" id="{1BDC2A7C-29D3-6C86-4CDD-192FC7FA4890}"/>
              </a:ext>
            </a:extLst>
          </p:cNvPr>
          <p:cNvPicPr>
            <a:picLocks noChangeAspect="1"/>
          </p:cNvPicPr>
          <p:nvPr userDrawn="1"/>
        </p:nvPicPr>
        <p:blipFill>
          <a:blip r:embed="rId4">
            <a:alphaModFix amt="35000"/>
          </a:blip>
          <a:stretch>
            <a:fillRect/>
          </a:stretch>
        </p:blipFill>
        <p:spPr>
          <a:xfrm>
            <a:off x="7072652" y="732131"/>
            <a:ext cx="990600" cy="965200"/>
          </a:xfrm>
          <a:prstGeom prst="rect">
            <a:avLst/>
          </a:prstGeom>
        </p:spPr>
      </p:pic>
      <p:sp>
        <p:nvSpPr>
          <p:cNvPr id="9" name="Date Placeholder 8">
            <a:extLst>
              <a:ext uri="{FF2B5EF4-FFF2-40B4-BE49-F238E27FC236}">
                <a16:creationId xmlns:a16="http://schemas.microsoft.com/office/drawing/2014/main" id="{4DCB4D9C-471D-7BE4-F0AE-339B934609E8}"/>
              </a:ext>
            </a:extLst>
          </p:cNvPr>
          <p:cNvSpPr>
            <a:spLocks noGrp="1"/>
          </p:cNvSpPr>
          <p:nvPr>
            <p:ph type="dt" sz="half" idx="19"/>
          </p:nvPr>
        </p:nvSpPr>
        <p:spPr/>
        <p:txBody>
          <a:bodyPr/>
          <a:lstStyle/>
          <a:p>
            <a:fld id="{2272BABE-BBAD-CB46-A741-944DA49A4DC9}" type="datetimeFigureOut">
              <a:rPr kumimoji="1" lang="ko-KR" altLang="en-US" smtClean="0"/>
              <a:pPr/>
              <a:t>2025-01-27</a:t>
            </a:fld>
            <a:endParaRPr kumimoji="1" lang="ko-KR" altLang="en-US" dirty="0"/>
          </a:p>
        </p:txBody>
      </p:sp>
      <p:sp>
        <p:nvSpPr>
          <p:cNvPr id="10" name="Footer Placeholder 9">
            <a:extLst>
              <a:ext uri="{FF2B5EF4-FFF2-40B4-BE49-F238E27FC236}">
                <a16:creationId xmlns:a16="http://schemas.microsoft.com/office/drawing/2014/main" id="{248D2E80-DA43-F024-E7A5-38F5D1985ACE}"/>
              </a:ext>
            </a:extLst>
          </p:cNvPr>
          <p:cNvSpPr>
            <a:spLocks noGrp="1"/>
          </p:cNvSpPr>
          <p:nvPr>
            <p:ph type="ftr" sz="quarter" idx="20"/>
          </p:nvPr>
        </p:nvSpPr>
        <p:spPr/>
        <p:txBody>
          <a:bodyPr/>
          <a:lstStyle/>
          <a:p>
            <a:endParaRPr kumimoji="1" lang="ko-KR" altLang="en-US" dirty="0"/>
          </a:p>
        </p:txBody>
      </p:sp>
      <p:sp>
        <p:nvSpPr>
          <p:cNvPr id="11" name="Slide Number Placeholder 10">
            <a:extLst>
              <a:ext uri="{FF2B5EF4-FFF2-40B4-BE49-F238E27FC236}">
                <a16:creationId xmlns:a16="http://schemas.microsoft.com/office/drawing/2014/main" id="{8A92A533-8473-C6FE-3E2C-64FD95384E77}"/>
              </a:ext>
            </a:extLst>
          </p:cNvPr>
          <p:cNvSpPr>
            <a:spLocks noGrp="1"/>
          </p:cNvSpPr>
          <p:nvPr>
            <p:ph type="sldNum" sz="quarter" idx="21"/>
          </p:nvPr>
        </p:nvSpPr>
        <p:spPr/>
        <p:txBody>
          <a:bodyPr/>
          <a:lstStyle/>
          <a:p>
            <a:fld id="{E9A312BF-63D2-D540-ADA9-6DC63533A88E}" type="slidenum">
              <a:rPr kumimoji="1" lang="ko-KR" altLang="en-US" smtClean="0"/>
              <a:pPr/>
              <a:t>‹#›</a:t>
            </a:fld>
            <a:endParaRPr kumimoji="1" lang="ko-KR" altLang="en-US" dirty="0"/>
          </a:p>
        </p:txBody>
      </p:sp>
      <p:sp>
        <p:nvSpPr>
          <p:cNvPr id="12" name="Text Placeholder 10">
            <a:extLst>
              <a:ext uri="{FF2B5EF4-FFF2-40B4-BE49-F238E27FC236}">
                <a16:creationId xmlns:a16="http://schemas.microsoft.com/office/drawing/2014/main" id="{309C1EF0-9346-6703-6A83-FE3491052638}"/>
              </a:ext>
            </a:extLst>
          </p:cNvPr>
          <p:cNvSpPr>
            <a:spLocks noGrp="1"/>
          </p:cNvSpPr>
          <p:nvPr>
            <p:ph type="body" sz="quarter" idx="22"/>
          </p:nvPr>
        </p:nvSpPr>
        <p:spPr>
          <a:xfrm>
            <a:off x="3253698" y="1841346"/>
            <a:ext cx="4714510" cy="1083598"/>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lumMod val="65000"/>
                  </a:schemeClr>
                </a:solidFill>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3" name="Text Placeholder 10">
            <a:extLst>
              <a:ext uri="{FF2B5EF4-FFF2-40B4-BE49-F238E27FC236}">
                <a16:creationId xmlns:a16="http://schemas.microsoft.com/office/drawing/2014/main" id="{D93B6D1C-AE78-A385-280C-2ACDAA3AC9D7}"/>
              </a:ext>
            </a:extLst>
          </p:cNvPr>
          <p:cNvSpPr>
            <a:spLocks noGrp="1"/>
          </p:cNvSpPr>
          <p:nvPr>
            <p:ph type="body" sz="quarter" idx="23"/>
          </p:nvPr>
        </p:nvSpPr>
        <p:spPr>
          <a:xfrm>
            <a:off x="353239" y="1841346"/>
            <a:ext cx="2199787" cy="1083598"/>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3"/>
              </a:buBlip>
              <a:defRPr sz="1200" b="0" i="0">
                <a:latin typeface="Calibri Light" panose="020F0302020204030204" pitchFamily="34" charset="0"/>
                <a:cs typeface="Calibri Light" panose="020F0302020204030204" pitchFamily="34" charset="0"/>
              </a:defRPr>
            </a:lvl2pPr>
            <a:lvl3pPr marL="1143000" indent="-228600">
              <a:buFontTx/>
              <a:buBlip>
                <a:blip r:embed="rId3"/>
              </a:buBlip>
              <a:defRPr sz="1100" b="0" i="0">
                <a:latin typeface="Calibri Light" panose="020F0302020204030204" pitchFamily="34" charset="0"/>
                <a:cs typeface="Calibri Light" panose="020F0302020204030204" pitchFamily="34" charset="0"/>
              </a:defRPr>
            </a:lvl3pPr>
            <a:lvl4pPr marL="1600200" indent="-228600">
              <a:buFontTx/>
              <a:buBlip>
                <a:blip r:embed="rId3"/>
              </a:buBlip>
              <a:defRPr sz="1100" b="0" i="0">
                <a:latin typeface="Calibri Light" panose="020F0302020204030204" pitchFamily="34" charset="0"/>
                <a:cs typeface="Calibri Light" panose="020F0302020204030204" pitchFamily="34" charset="0"/>
              </a:defRPr>
            </a:lvl4pPr>
            <a:lvl5pPr marL="2057400" indent="-228600">
              <a:buFontTx/>
              <a:buBlip>
                <a:blip r:embed="rId3"/>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288607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그림 개체 틀 5">
            <a:extLst>
              <a:ext uri="{FF2B5EF4-FFF2-40B4-BE49-F238E27FC236}">
                <a16:creationId xmlns:a16="http://schemas.microsoft.com/office/drawing/2014/main" id="{BF79241E-E0E8-CB4C-B166-18BA6205D453}"/>
              </a:ext>
            </a:extLst>
          </p:cNvPr>
          <p:cNvSpPr>
            <a:spLocks noGrp="1"/>
          </p:cNvSpPr>
          <p:nvPr>
            <p:ph type="pic" sz="quarter" idx="13"/>
          </p:nvPr>
        </p:nvSpPr>
        <p:spPr>
          <a:xfrm>
            <a:off x="3954226" y="0"/>
            <a:ext cx="4283549" cy="6858000"/>
          </a:xfrm>
          <a:prstGeom prst="rect">
            <a:avLst/>
          </a:prstGeom>
        </p:spPr>
        <p:txBody>
          <a:bodyPr/>
          <a:lstStyle>
            <a:lvl1pPr>
              <a:defRPr b="0" i="0"/>
            </a:lvl1pPr>
          </a:lstStyle>
          <a:p>
            <a:endParaRPr kumimoji="1" lang="ko-KR" altLang="en-US" dirty="0"/>
          </a:p>
        </p:txBody>
      </p:sp>
      <p:pic>
        <p:nvPicPr>
          <p:cNvPr id="3" name="Picture 2">
            <a:extLst>
              <a:ext uri="{FF2B5EF4-FFF2-40B4-BE49-F238E27FC236}">
                <a16:creationId xmlns:a16="http://schemas.microsoft.com/office/drawing/2014/main" id="{3036C0B8-B766-6E6A-1800-FEFA56196BB5}"/>
              </a:ext>
            </a:extLst>
          </p:cNvPr>
          <p:cNvPicPr>
            <a:picLocks noChangeAspect="1"/>
          </p:cNvPicPr>
          <p:nvPr userDrawn="1"/>
        </p:nvPicPr>
        <p:blipFill>
          <a:blip r:embed="rId2"/>
          <a:stretch>
            <a:fillRect/>
          </a:stretch>
        </p:blipFill>
        <p:spPr>
          <a:xfrm>
            <a:off x="353239" y="339379"/>
            <a:ext cx="954714" cy="494319"/>
          </a:xfrm>
          <a:prstGeom prst="rect">
            <a:avLst/>
          </a:prstGeom>
        </p:spPr>
      </p:pic>
      <p:sp>
        <p:nvSpPr>
          <p:cNvPr id="2" name="직사각형 7">
            <a:extLst>
              <a:ext uri="{FF2B5EF4-FFF2-40B4-BE49-F238E27FC236}">
                <a16:creationId xmlns:a16="http://schemas.microsoft.com/office/drawing/2014/main" id="{A9AAB3B1-1D4E-FCB1-7A64-AA2A769EBE02}"/>
              </a:ext>
            </a:extLst>
          </p:cNvPr>
          <p:cNvSpPr/>
          <p:nvPr userDrawn="1"/>
        </p:nvSpPr>
        <p:spPr>
          <a:xfrm>
            <a:off x="353238" y="3717032"/>
            <a:ext cx="3600987" cy="3140967"/>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pic>
        <p:nvPicPr>
          <p:cNvPr id="5" name="Picture 4">
            <a:extLst>
              <a:ext uri="{FF2B5EF4-FFF2-40B4-BE49-F238E27FC236}">
                <a16:creationId xmlns:a16="http://schemas.microsoft.com/office/drawing/2014/main" id="{39224504-D75C-6D51-9946-C84D9A7AEB85}"/>
              </a:ext>
            </a:extLst>
          </p:cNvPr>
          <p:cNvPicPr>
            <a:picLocks noChangeAspect="1"/>
          </p:cNvPicPr>
          <p:nvPr userDrawn="1"/>
        </p:nvPicPr>
        <p:blipFill>
          <a:blip r:embed="rId3">
            <a:alphaModFix amt="35000"/>
          </a:blip>
          <a:stretch>
            <a:fillRect/>
          </a:stretch>
        </p:blipFill>
        <p:spPr>
          <a:xfrm>
            <a:off x="2846382" y="5333824"/>
            <a:ext cx="990600" cy="965200"/>
          </a:xfrm>
          <a:prstGeom prst="rect">
            <a:avLst/>
          </a:prstGeom>
        </p:spPr>
      </p:pic>
      <p:sp>
        <p:nvSpPr>
          <p:cNvPr id="6" name="Title 15">
            <a:extLst>
              <a:ext uri="{FF2B5EF4-FFF2-40B4-BE49-F238E27FC236}">
                <a16:creationId xmlns:a16="http://schemas.microsoft.com/office/drawing/2014/main" id="{F6A1A6A1-EBD4-0353-B748-95F90880B64E}"/>
              </a:ext>
            </a:extLst>
          </p:cNvPr>
          <p:cNvSpPr>
            <a:spLocks noGrp="1"/>
          </p:cNvSpPr>
          <p:nvPr>
            <p:ph type="title"/>
          </p:nvPr>
        </p:nvSpPr>
        <p:spPr>
          <a:xfrm>
            <a:off x="8472264" y="532075"/>
            <a:ext cx="2881536" cy="1456765"/>
          </a:xfrm>
          <a:prstGeom prst="rect">
            <a:avLst/>
          </a:prstGeom>
        </p:spPr>
        <p:txBody>
          <a:bodyPr anchor="b">
            <a:normAutofit/>
          </a:bodyPr>
          <a:lstStyle>
            <a:lvl1pPr>
              <a:defRPr sz="3600"/>
            </a:lvl1pPr>
          </a:lstStyle>
          <a:p>
            <a:r>
              <a:rPr lang="en-GB" dirty="0"/>
              <a:t>Click to edit Master title style</a:t>
            </a:r>
            <a:endParaRPr lang="x-none" dirty="0"/>
          </a:p>
        </p:txBody>
      </p:sp>
      <p:sp>
        <p:nvSpPr>
          <p:cNvPr id="7" name="Text Placeholder 10">
            <a:extLst>
              <a:ext uri="{FF2B5EF4-FFF2-40B4-BE49-F238E27FC236}">
                <a16:creationId xmlns:a16="http://schemas.microsoft.com/office/drawing/2014/main" id="{BB41B141-B65E-51A4-A8A3-C79A998463DB}"/>
              </a:ext>
            </a:extLst>
          </p:cNvPr>
          <p:cNvSpPr>
            <a:spLocks noGrp="1"/>
          </p:cNvSpPr>
          <p:nvPr>
            <p:ph type="body" sz="quarter" idx="18"/>
          </p:nvPr>
        </p:nvSpPr>
        <p:spPr>
          <a:xfrm>
            <a:off x="8472264" y="2429461"/>
            <a:ext cx="2881536" cy="3631098"/>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285750" indent="-285750">
              <a:buFontTx/>
              <a:buBlip>
                <a:blip r:embed="rId4"/>
              </a:buBlip>
              <a:defRPr sz="1600" b="0" i="0">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8" name="Text Placeholder 10">
            <a:extLst>
              <a:ext uri="{FF2B5EF4-FFF2-40B4-BE49-F238E27FC236}">
                <a16:creationId xmlns:a16="http://schemas.microsoft.com/office/drawing/2014/main" id="{BD7C14AB-DC52-2BB0-8C3D-E3F73AB32925}"/>
              </a:ext>
            </a:extLst>
          </p:cNvPr>
          <p:cNvSpPr>
            <a:spLocks noGrp="1"/>
          </p:cNvSpPr>
          <p:nvPr>
            <p:ph type="body" sz="quarter" idx="19"/>
          </p:nvPr>
        </p:nvSpPr>
        <p:spPr>
          <a:xfrm>
            <a:off x="353237" y="1484784"/>
            <a:ext cx="3161751" cy="194421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endParaRPr lang="x-none" dirty="0"/>
          </a:p>
        </p:txBody>
      </p:sp>
      <p:sp>
        <p:nvSpPr>
          <p:cNvPr id="9" name="Date Placeholder 8">
            <a:extLst>
              <a:ext uri="{FF2B5EF4-FFF2-40B4-BE49-F238E27FC236}">
                <a16:creationId xmlns:a16="http://schemas.microsoft.com/office/drawing/2014/main" id="{2BBD8704-E955-CA49-8D9D-DC8CF7AA993D}"/>
              </a:ext>
            </a:extLst>
          </p:cNvPr>
          <p:cNvSpPr>
            <a:spLocks noGrp="1"/>
          </p:cNvSpPr>
          <p:nvPr>
            <p:ph type="dt" sz="half" idx="20"/>
          </p:nvPr>
        </p:nvSpPr>
        <p:spPr/>
        <p:txBody>
          <a:bodyPr/>
          <a:lstStyle/>
          <a:p>
            <a:fld id="{2272BABE-BBAD-CB46-A741-944DA49A4DC9}" type="datetimeFigureOut">
              <a:rPr kumimoji="1" lang="ko-KR" altLang="en-US" smtClean="0"/>
              <a:pPr/>
              <a:t>2025-01-27</a:t>
            </a:fld>
            <a:endParaRPr kumimoji="1" lang="ko-KR" altLang="en-US" dirty="0"/>
          </a:p>
        </p:txBody>
      </p:sp>
      <p:sp>
        <p:nvSpPr>
          <p:cNvPr id="10" name="Footer Placeholder 9">
            <a:extLst>
              <a:ext uri="{FF2B5EF4-FFF2-40B4-BE49-F238E27FC236}">
                <a16:creationId xmlns:a16="http://schemas.microsoft.com/office/drawing/2014/main" id="{4269B832-E851-C4C2-7464-2A10E9D16072}"/>
              </a:ext>
            </a:extLst>
          </p:cNvPr>
          <p:cNvSpPr>
            <a:spLocks noGrp="1"/>
          </p:cNvSpPr>
          <p:nvPr>
            <p:ph type="ftr" sz="quarter" idx="21"/>
          </p:nvPr>
        </p:nvSpPr>
        <p:spPr/>
        <p:txBody>
          <a:bodyPr/>
          <a:lstStyle/>
          <a:p>
            <a:endParaRPr kumimoji="1" lang="ko-KR" altLang="en-US" dirty="0"/>
          </a:p>
        </p:txBody>
      </p:sp>
      <p:sp>
        <p:nvSpPr>
          <p:cNvPr id="11" name="Slide Number Placeholder 10">
            <a:extLst>
              <a:ext uri="{FF2B5EF4-FFF2-40B4-BE49-F238E27FC236}">
                <a16:creationId xmlns:a16="http://schemas.microsoft.com/office/drawing/2014/main" id="{561F3C80-6BDE-033B-A217-F6C28F151466}"/>
              </a:ext>
            </a:extLst>
          </p:cNvPr>
          <p:cNvSpPr>
            <a:spLocks noGrp="1"/>
          </p:cNvSpPr>
          <p:nvPr>
            <p:ph type="sldNum" sz="quarter" idx="22"/>
          </p:nvPr>
        </p:nvSpPr>
        <p:spPr/>
        <p:txBody>
          <a:bodyPr/>
          <a:lstStyle/>
          <a:p>
            <a:fld id="{E9A312BF-63D2-D540-ADA9-6DC63533A88E}" type="slidenum">
              <a:rPr kumimoji="1" lang="ko-KR" altLang="en-US" smtClean="0"/>
              <a:pPr/>
              <a:t>‹#›</a:t>
            </a:fld>
            <a:endParaRPr kumimoji="1" lang="ko-KR" altLang="en-US" dirty="0"/>
          </a:p>
        </p:txBody>
      </p:sp>
      <p:sp>
        <p:nvSpPr>
          <p:cNvPr id="12" name="Text Placeholder 10">
            <a:extLst>
              <a:ext uri="{FF2B5EF4-FFF2-40B4-BE49-F238E27FC236}">
                <a16:creationId xmlns:a16="http://schemas.microsoft.com/office/drawing/2014/main" id="{4F511EC5-713E-C4DB-4DF4-BA9CDE7F4995}"/>
              </a:ext>
            </a:extLst>
          </p:cNvPr>
          <p:cNvSpPr>
            <a:spLocks noGrp="1"/>
          </p:cNvSpPr>
          <p:nvPr>
            <p:ph type="body" sz="quarter" idx="23"/>
          </p:nvPr>
        </p:nvSpPr>
        <p:spPr>
          <a:xfrm>
            <a:off x="771789" y="3953093"/>
            <a:ext cx="2743200" cy="1323406"/>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417451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직사각형 5">
            <a:extLst>
              <a:ext uri="{FF2B5EF4-FFF2-40B4-BE49-F238E27FC236}">
                <a16:creationId xmlns:a16="http://schemas.microsoft.com/office/drawing/2014/main" id="{CECF7853-720A-FF68-F843-1F452745C53D}"/>
              </a:ext>
            </a:extLst>
          </p:cNvPr>
          <p:cNvSpPr/>
          <p:nvPr userDrawn="1"/>
        </p:nvSpPr>
        <p:spPr>
          <a:xfrm>
            <a:off x="0" y="0"/>
            <a:ext cx="12191999" cy="1052736"/>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3" name="그림 개체 틀 5">
            <a:extLst>
              <a:ext uri="{FF2B5EF4-FFF2-40B4-BE49-F238E27FC236}">
                <a16:creationId xmlns:a16="http://schemas.microsoft.com/office/drawing/2014/main" id="{173FEBFE-71DB-294C-BED8-DFDECCBCBC7F}"/>
              </a:ext>
            </a:extLst>
          </p:cNvPr>
          <p:cNvSpPr>
            <a:spLocks noGrp="1"/>
          </p:cNvSpPr>
          <p:nvPr>
            <p:ph type="pic" sz="quarter" idx="12"/>
          </p:nvPr>
        </p:nvSpPr>
        <p:spPr>
          <a:xfrm>
            <a:off x="8080744" y="3040912"/>
            <a:ext cx="4111256" cy="3817089"/>
          </a:xfrm>
          <a:prstGeom prst="rect">
            <a:avLst/>
          </a:prstGeom>
        </p:spPr>
        <p:txBody>
          <a:bodyPr/>
          <a:lstStyle>
            <a:lvl1pPr>
              <a:defRPr b="0" i="0"/>
            </a:lvl1pPr>
          </a:lstStyle>
          <a:p>
            <a:endParaRPr kumimoji="1" lang="ko-KR" altLang="en-US" dirty="0"/>
          </a:p>
        </p:txBody>
      </p:sp>
      <p:sp>
        <p:nvSpPr>
          <p:cNvPr id="2" name="그림 개체 틀 5">
            <a:extLst>
              <a:ext uri="{FF2B5EF4-FFF2-40B4-BE49-F238E27FC236}">
                <a16:creationId xmlns:a16="http://schemas.microsoft.com/office/drawing/2014/main" id="{84C64598-C2D5-A1A4-99A7-6203FF57E22A}"/>
              </a:ext>
            </a:extLst>
          </p:cNvPr>
          <p:cNvSpPr>
            <a:spLocks noGrp="1"/>
          </p:cNvSpPr>
          <p:nvPr>
            <p:ph type="pic" sz="quarter" idx="13"/>
          </p:nvPr>
        </p:nvSpPr>
        <p:spPr>
          <a:xfrm>
            <a:off x="1487488" y="233918"/>
            <a:ext cx="2232837" cy="3088758"/>
          </a:xfrm>
          <a:prstGeom prst="rect">
            <a:avLst/>
          </a:prstGeom>
        </p:spPr>
        <p:txBody>
          <a:bodyPr/>
          <a:lstStyle>
            <a:lvl1pPr>
              <a:defRPr b="0" i="0"/>
            </a:lvl1pPr>
          </a:lstStyle>
          <a:p>
            <a:endParaRPr kumimoji="1" lang="ko-KR" altLang="en-US" dirty="0"/>
          </a:p>
        </p:txBody>
      </p:sp>
      <p:sp>
        <p:nvSpPr>
          <p:cNvPr id="4" name="그림 개체 틀 5">
            <a:extLst>
              <a:ext uri="{FF2B5EF4-FFF2-40B4-BE49-F238E27FC236}">
                <a16:creationId xmlns:a16="http://schemas.microsoft.com/office/drawing/2014/main" id="{05380312-A565-FFB8-179C-6199DD886717}"/>
              </a:ext>
            </a:extLst>
          </p:cNvPr>
          <p:cNvSpPr>
            <a:spLocks noGrp="1"/>
          </p:cNvSpPr>
          <p:nvPr>
            <p:ph type="pic" sz="quarter" idx="14"/>
          </p:nvPr>
        </p:nvSpPr>
        <p:spPr>
          <a:xfrm>
            <a:off x="3720325" y="233917"/>
            <a:ext cx="2232837" cy="4146697"/>
          </a:xfrm>
          <a:prstGeom prst="rect">
            <a:avLst/>
          </a:prstGeom>
        </p:spPr>
        <p:txBody>
          <a:bodyPr/>
          <a:lstStyle>
            <a:lvl1pPr>
              <a:defRPr b="0" i="0"/>
            </a:lvl1pPr>
          </a:lstStyle>
          <a:p>
            <a:endParaRPr kumimoji="1" lang="ko-KR" altLang="en-US" dirty="0"/>
          </a:p>
        </p:txBody>
      </p:sp>
      <p:pic>
        <p:nvPicPr>
          <p:cNvPr id="6" name="Picture 5">
            <a:extLst>
              <a:ext uri="{FF2B5EF4-FFF2-40B4-BE49-F238E27FC236}">
                <a16:creationId xmlns:a16="http://schemas.microsoft.com/office/drawing/2014/main" id="{599742DB-EDDF-93DB-8DA7-20954EAB26D0}"/>
              </a:ext>
            </a:extLst>
          </p:cNvPr>
          <p:cNvPicPr>
            <a:picLocks noChangeAspect="1"/>
          </p:cNvPicPr>
          <p:nvPr userDrawn="1"/>
        </p:nvPicPr>
        <p:blipFill>
          <a:blip r:embed="rId2">
            <a:biLevel thresh="25000"/>
          </a:blip>
          <a:stretch>
            <a:fillRect/>
          </a:stretch>
        </p:blipFill>
        <p:spPr>
          <a:xfrm>
            <a:off x="353239" y="339379"/>
            <a:ext cx="954714" cy="494319"/>
          </a:xfrm>
          <a:prstGeom prst="rect">
            <a:avLst/>
          </a:prstGeom>
          <a:ln>
            <a:noFill/>
          </a:ln>
        </p:spPr>
      </p:pic>
      <p:pic>
        <p:nvPicPr>
          <p:cNvPr id="7" name="Picture 6">
            <a:extLst>
              <a:ext uri="{FF2B5EF4-FFF2-40B4-BE49-F238E27FC236}">
                <a16:creationId xmlns:a16="http://schemas.microsoft.com/office/drawing/2014/main" id="{43EEAD4D-D45D-070F-01CD-56A04912E036}"/>
              </a:ext>
            </a:extLst>
          </p:cNvPr>
          <p:cNvPicPr>
            <a:picLocks noChangeAspect="1"/>
          </p:cNvPicPr>
          <p:nvPr userDrawn="1"/>
        </p:nvPicPr>
        <p:blipFill>
          <a:blip r:embed="rId3">
            <a:alphaModFix amt="35000"/>
          </a:blip>
          <a:stretch>
            <a:fillRect/>
          </a:stretch>
        </p:blipFill>
        <p:spPr>
          <a:xfrm>
            <a:off x="6833592" y="3337936"/>
            <a:ext cx="990600" cy="965200"/>
          </a:xfrm>
          <a:prstGeom prst="rect">
            <a:avLst/>
          </a:prstGeom>
        </p:spPr>
      </p:pic>
      <p:sp>
        <p:nvSpPr>
          <p:cNvPr id="8" name="Title 15">
            <a:extLst>
              <a:ext uri="{FF2B5EF4-FFF2-40B4-BE49-F238E27FC236}">
                <a16:creationId xmlns:a16="http://schemas.microsoft.com/office/drawing/2014/main" id="{1205E486-6BD9-1F3B-FDCC-AE202A56DD56}"/>
              </a:ext>
            </a:extLst>
          </p:cNvPr>
          <p:cNvSpPr>
            <a:spLocks noGrp="1"/>
          </p:cNvSpPr>
          <p:nvPr>
            <p:ph type="title"/>
          </p:nvPr>
        </p:nvSpPr>
        <p:spPr>
          <a:xfrm>
            <a:off x="6384032" y="1350670"/>
            <a:ext cx="4969768" cy="965201"/>
          </a:xfrm>
          <a:prstGeom prst="rect">
            <a:avLst/>
          </a:prstGeom>
        </p:spPr>
        <p:txBody>
          <a:bodyPr anchor="b">
            <a:normAutofit/>
          </a:bodyPr>
          <a:lstStyle>
            <a:lvl1pPr>
              <a:defRPr sz="3600"/>
            </a:lvl1pPr>
          </a:lstStyle>
          <a:p>
            <a:r>
              <a:rPr lang="en-GB" dirty="0"/>
              <a:t>Click to edit Master title style</a:t>
            </a:r>
            <a:endParaRPr lang="x-none" dirty="0"/>
          </a:p>
        </p:txBody>
      </p:sp>
      <p:sp>
        <p:nvSpPr>
          <p:cNvPr id="9" name="Text Placeholder 10">
            <a:extLst>
              <a:ext uri="{FF2B5EF4-FFF2-40B4-BE49-F238E27FC236}">
                <a16:creationId xmlns:a16="http://schemas.microsoft.com/office/drawing/2014/main" id="{2EE41518-5AD4-906E-3EF6-FF67C9D4251A}"/>
              </a:ext>
            </a:extLst>
          </p:cNvPr>
          <p:cNvSpPr>
            <a:spLocks noGrp="1"/>
          </p:cNvSpPr>
          <p:nvPr>
            <p:ph type="body" sz="quarter" idx="18"/>
          </p:nvPr>
        </p:nvSpPr>
        <p:spPr>
          <a:xfrm>
            <a:off x="838200" y="4614531"/>
            <a:ext cx="6985992" cy="1622781"/>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285750" indent="-285750">
              <a:buFontTx/>
              <a:buBlip>
                <a:blip r:embed="rId4"/>
              </a:buBlip>
              <a:defRPr sz="1600" b="0" i="0">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x-none" dirty="0"/>
          </a:p>
        </p:txBody>
      </p:sp>
      <p:sp>
        <p:nvSpPr>
          <p:cNvPr id="10" name="Date Placeholder 9">
            <a:extLst>
              <a:ext uri="{FF2B5EF4-FFF2-40B4-BE49-F238E27FC236}">
                <a16:creationId xmlns:a16="http://schemas.microsoft.com/office/drawing/2014/main" id="{CEDB2F29-DC51-0A83-71C3-4765E1AE52C2}"/>
              </a:ext>
            </a:extLst>
          </p:cNvPr>
          <p:cNvSpPr>
            <a:spLocks noGrp="1"/>
          </p:cNvSpPr>
          <p:nvPr>
            <p:ph type="dt" sz="half" idx="19"/>
          </p:nvPr>
        </p:nvSpPr>
        <p:spPr/>
        <p:txBody>
          <a:bodyPr/>
          <a:lstStyle/>
          <a:p>
            <a:fld id="{2272BABE-BBAD-CB46-A741-944DA49A4DC9}" type="datetimeFigureOut">
              <a:rPr kumimoji="1" lang="ko-KR" altLang="en-US" smtClean="0"/>
              <a:pPr/>
              <a:t>2025-01-27</a:t>
            </a:fld>
            <a:endParaRPr kumimoji="1" lang="ko-KR" altLang="en-US" dirty="0"/>
          </a:p>
        </p:txBody>
      </p:sp>
      <p:sp>
        <p:nvSpPr>
          <p:cNvPr id="11" name="Footer Placeholder 10">
            <a:extLst>
              <a:ext uri="{FF2B5EF4-FFF2-40B4-BE49-F238E27FC236}">
                <a16:creationId xmlns:a16="http://schemas.microsoft.com/office/drawing/2014/main" id="{51EBA2CE-0061-1CA3-AB6C-9994A36AD919}"/>
              </a:ext>
            </a:extLst>
          </p:cNvPr>
          <p:cNvSpPr>
            <a:spLocks noGrp="1"/>
          </p:cNvSpPr>
          <p:nvPr>
            <p:ph type="ftr" sz="quarter" idx="20"/>
          </p:nvPr>
        </p:nvSpPr>
        <p:spPr/>
        <p:txBody>
          <a:bodyPr/>
          <a:lstStyle/>
          <a:p>
            <a:endParaRPr kumimoji="1" lang="ko-KR" altLang="en-US" dirty="0"/>
          </a:p>
        </p:txBody>
      </p:sp>
      <p:sp>
        <p:nvSpPr>
          <p:cNvPr id="12" name="Slide Number Placeholder 11">
            <a:extLst>
              <a:ext uri="{FF2B5EF4-FFF2-40B4-BE49-F238E27FC236}">
                <a16:creationId xmlns:a16="http://schemas.microsoft.com/office/drawing/2014/main" id="{EAF5FC74-D1C3-EE3F-40C3-330D65533450}"/>
              </a:ext>
            </a:extLst>
          </p:cNvPr>
          <p:cNvSpPr>
            <a:spLocks noGrp="1"/>
          </p:cNvSpPr>
          <p:nvPr>
            <p:ph type="sldNum" sz="quarter" idx="21"/>
          </p:nvPr>
        </p:nvSpPr>
        <p:spPr/>
        <p:txBody>
          <a:bodyPr/>
          <a:lstStyle/>
          <a:p>
            <a:fld id="{E9A312BF-63D2-D540-ADA9-6DC63533A88E}" type="slidenum">
              <a:rPr kumimoji="1" lang="ko-KR" altLang="en-US" smtClean="0"/>
              <a:pPr/>
              <a:t>‹#›</a:t>
            </a:fld>
            <a:endParaRPr kumimoji="1" lang="ko-KR" altLang="en-US" dirty="0"/>
          </a:p>
        </p:txBody>
      </p:sp>
      <p:sp>
        <p:nvSpPr>
          <p:cNvPr id="13" name="Text Placeholder 10">
            <a:extLst>
              <a:ext uri="{FF2B5EF4-FFF2-40B4-BE49-F238E27FC236}">
                <a16:creationId xmlns:a16="http://schemas.microsoft.com/office/drawing/2014/main" id="{64C5ABF9-592D-25CB-EA40-36E86E823B68}"/>
              </a:ext>
            </a:extLst>
          </p:cNvPr>
          <p:cNvSpPr>
            <a:spLocks noGrp="1"/>
          </p:cNvSpPr>
          <p:nvPr>
            <p:ph type="body" sz="quarter" idx="22"/>
          </p:nvPr>
        </p:nvSpPr>
        <p:spPr>
          <a:xfrm>
            <a:off x="6384032" y="2374680"/>
            <a:ext cx="4969768" cy="388088"/>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normAutofit/>
          </a:bodyPr>
          <a:lstStyle>
            <a:lvl1pPr marL="0" indent="0">
              <a:buFontTx/>
              <a:buNone/>
              <a:defRPr sz="1600" b="0" i="0" cap="all" baseline="0">
                <a:solidFill>
                  <a:srgbClr val="117056"/>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endParaRPr lang="x-none" dirty="0"/>
          </a:p>
        </p:txBody>
      </p:sp>
    </p:spTree>
    <p:extLst>
      <p:ext uri="{BB962C8B-B14F-4D97-AF65-F5344CB8AC3E}">
        <p14:creationId xmlns:p14="http://schemas.microsoft.com/office/powerpoint/2010/main" val="246278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직사각형 4">
            <a:extLst>
              <a:ext uri="{FF2B5EF4-FFF2-40B4-BE49-F238E27FC236}">
                <a16:creationId xmlns:a16="http://schemas.microsoft.com/office/drawing/2014/main" id="{112DBC2E-E444-F50D-8FE8-07CF5179E380}"/>
              </a:ext>
            </a:extLst>
          </p:cNvPr>
          <p:cNvSpPr/>
          <p:nvPr userDrawn="1"/>
        </p:nvSpPr>
        <p:spPr>
          <a:xfrm>
            <a:off x="0" y="4912243"/>
            <a:ext cx="12192000" cy="1945757"/>
          </a:xfrm>
          <a:prstGeom prst="rect">
            <a:avLst/>
          </a:prstGeom>
          <a:solidFill>
            <a:srgbClr val="11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x-none" altLang="en-US">
              <a:latin typeface="Calibri Light" panose="020F0302020204030204" pitchFamily="34" charset="0"/>
            </a:endParaRPr>
          </a:p>
        </p:txBody>
      </p:sp>
      <p:sp>
        <p:nvSpPr>
          <p:cNvPr id="6" name="그림 개체 틀 5">
            <a:extLst>
              <a:ext uri="{FF2B5EF4-FFF2-40B4-BE49-F238E27FC236}">
                <a16:creationId xmlns:a16="http://schemas.microsoft.com/office/drawing/2014/main" id="{BDD05391-ED3F-9441-BD6B-B0B5F7EE8E85}"/>
              </a:ext>
            </a:extLst>
          </p:cNvPr>
          <p:cNvSpPr>
            <a:spLocks noGrp="1"/>
          </p:cNvSpPr>
          <p:nvPr>
            <p:ph type="pic" sz="quarter" idx="15"/>
          </p:nvPr>
        </p:nvSpPr>
        <p:spPr>
          <a:xfrm>
            <a:off x="9080204" y="576324"/>
            <a:ext cx="2640564" cy="5705352"/>
          </a:xfrm>
          <a:prstGeom prst="rect">
            <a:avLst/>
          </a:prstGeom>
        </p:spPr>
        <p:txBody>
          <a:bodyPr/>
          <a:lstStyle>
            <a:lvl1pPr>
              <a:defRPr b="0" i="0"/>
            </a:lvl1pPr>
          </a:lstStyle>
          <a:p>
            <a:endParaRPr kumimoji="1" lang="ko-KR" altLang="en-US" dirty="0"/>
          </a:p>
        </p:txBody>
      </p:sp>
      <p:sp>
        <p:nvSpPr>
          <p:cNvPr id="3" name="그림 개체 틀 5">
            <a:extLst>
              <a:ext uri="{FF2B5EF4-FFF2-40B4-BE49-F238E27FC236}">
                <a16:creationId xmlns:a16="http://schemas.microsoft.com/office/drawing/2014/main" id="{7BE38AF1-FC38-11E6-3E32-24F23CB946A1}"/>
              </a:ext>
            </a:extLst>
          </p:cNvPr>
          <p:cNvSpPr>
            <a:spLocks noGrp="1"/>
          </p:cNvSpPr>
          <p:nvPr>
            <p:ph type="pic" sz="quarter" idx="17"/>
          </p:nvPr>
        </p:nvSpPr>
        <p:spPr>
          <a:xfrm>
            <a:off x="-1" y="2806995"/>
            <a:ext cx="3282166" cy="2105248"/>
          </a:xfrm>
          <a:prstGeom prst="rect">
            <a:avLst/>
          </a:prstGeom>
        </p:spPr>
        <p:txBody>
          <a:bodyPr/>
          <a:lstStyle>
            <a:lvl1pPr>
              <a:defRPr b="0" i="0"/>
            </a:lvl1pPr>
          </a:lstStyle>
          <a:p>
            <a:endParaRPr kumimoji="1" lang="ko-KR" altLang="en-US" dirty="0"/>
          </a:p>
        </p:txBody>
      </p:sp>
      <p:sp>
        <p:nvSpPr>
          <p:cNvPr id="4" name="그림 개체 틀 5">
            <a:extLst>
              <a:ext uri="{FF2B5EF4-FFF2-40B4-BE49-F238E27FC236}">
                <a16:creationId xmlns:a16="http://schemas.microsoft.com/office/drawing/2014/main" id="{E4D79635-9F1E-8986-A19A-1EE118F1C1B6}"/>
              </a:ext>
            </a:extLst>
          </p:cNvPr>
          <p:cNvSpPr>
            <a:spLocks noGrp="1"/>
          </p:cNvSpPr>
          <p:nvPr>
            <p:ph type="pic" sz="quarter" idx="18"/>
          </p:nvPr>
        </p:nvSpPr>
        <p:spPr>
          <a:xfrm>
            <a:off x="6096000" y="576324"/>
            <a:ext cx="2640564" cy="4335918"/>
          </a:xfrm>
          <a:prstGeom prst="rect">
            <a:avLst/>
          </a:prstGeom>
        </p:spPr>
        <p:txBody>
          <a:bodyPr/>
          <a:lstStyle>
            <a:lvl1pPr>
              <a:defRPr b="0" i="0"/>
            </a:lvl1pPr>
          </a:lstStyle>
          <a:p>
            <a:endParaRPr kumimoji="1" lang="ko-KR" altLang="en-US" dirty="0"/>
          </a:p>
        </p:txBody>
      </p:sp>
      <p:pic>
        <p:nvPicPr>
          <p:cNvPr id="5" name="Picture 4">
            <a:extLst>
              <a:ext uri="{FF2B5EF4-FFF2-40B4-BE49-F238E27FC236}">
                <a16:creationId xmlns:a16="http://schemas.microsoft.com/office/drawing/2014/main" id="{30B589A8-EF02-0194-4D41-765A566E913A}"/>
              </a:ext>
            </a:extLst>
          </p:cNvPr>
          <p:cNvPicPr>
            <a:picLocks noChangeAspect="1"/>
          </p:cNvPicPr>
          <p:nvPr userDrawn="1"/>
        </p:nvPicPr>
        <p:blipFill>
          <a:blip r:embed="rId2"/>
          <a:stretch>
            <a:fillRect/>
          </a:stretch>
        </p:blipFill>
        <p:spPr>
          <a:xfrm>
            <a:off x="353239" y="339379"/>
            <a:ext cx="954714" cy="494319"/>
          </a:xfrm>
          <a:prstGeom prst="rect">
            <a:avLst/>
          </a:prstGeom>
        </p:spPr>
      </p:pic>
      <p:pic>
        <p:nvPicPr>
          <p:cNvPr id="7" name="Picture 6">
            <a:extLst>
              <a:ext uri="{FF2B5EF4-FFF2-40B4-BE49-F238E27FC236}">
                <a16:creationId xmlns:a16="http://schemas.microsoft.com/office/drawing/2014/main" id="{E8B16378-1434-8148-F491-8A7081896F41}"/>
              </a:ext>
            </a:extLst>
          </p:cNvPr>
          <p:cNvPicPr>
            <a:picLocks noChangeAspect="1"/>
          </p:cNvPicPr>
          <p:nvPr userDrawn="1"/>
        </p:nvPicPr>
        <p:blipFill>
          <a:blip r:embed="rId3">
            <a:alphaModFix amt="35000"/>
          </a:blip>
          <a:stretch>
            <a:fillRect/>
          </a:stretch>
        </p:blipFill>
        <p:spPr>
          <a:xfrm>
            <a:off x="7745964" y="5157192"/>
            <a:ext cx="990600" cy="965200"/>
          </a:xfrm>
          <a:prstGeom prst="rect">
            <a:avLst/>
          </a:prstGeom>
        </p:spPr>
      </p:pic>
      <p:sp>
        <p:nvSpPr>
          <p:cNvPr id="9" name="Date Placeholder 8">
            <a:extLst>
              <a:ext uri="{FF2B5EF4-FFF2-40B4-BE49-F238E27FC236}">
                <a16:creationId xmlns:a16="http://schemas.microsoft.com/office/drawing/2014/main" id="{205966E4-3737-7150-138F-7CFD12C19997}"/>
              </a:ext>
            </a:extLst>
          </p:cNvPr>
          <p:cNvSpPr>
            <a:spLocks noGrp="1"/>
          </p:cNvSpPr>
          <p:nvPr>
            <p:ph type="dt" sz="half" idx="19"/>
          </p:nvPr>
        </p:nvSpPr>
        <p:spPr/>
        <p:txBody>
          <a:bodyPr/>
          <a:lstStyle/>
          <a:p>
            <a:fld id="{2272BABE-BBAD-CB46-A741-944DA49A4DC9}" type="datetimeFigureOut">
              <a:rPr kumimoji="1" lang="ko-KR" altLang="en-US" smtClean="0"/>
              <a:pPr/>
              <a:t>2025-01-27</a:t>
            </a:fld>
            <a:endParaRPr kumimoji="1" lang="ko-KR" altLang="en-US" dirty="0"/>
          </a:p>
        </p:txBody>
      </p:sp>
      <p:sp>
        <p:nvSpPr>
          <p:cNvPr id="10" name="Footer Placeholder 9">
            <a:extLst>
              <a:ext uri="{FF2B5EF4-FFF2-40B4-BE49-F238E27FC236}">
                <a16:creationId xmlns:a16="http://schemas.microsoft.com/office/drawing/2014/main" id="{E728A166-D688-06A9-F06D-0D5E649E61C6}"/>
              </a:ext>
            </a:extLst>
          </p:cNvPr>
          <p:cNvSpPr>
            <a:spLocks noGrp="1"/>
          </p:cNvSpPr>
          <p:nvPr>
            <p:ph type="ftr" sz="quarter" idx="20"/>
          </p:nvPr>
        </p:nvSpPr>
        <p:spPr/>
        <p:txBody>
          <a:bodyPr/>
          <a:lstStyle/>
          <a:p>
            <a:endParaRPr kumimoji="1" lang="ko-KR" altLang="en-US" dirty="0"/>
          </a:p>
        </p:txBody>
      </p:sp>
      <p:sp>
        <p:nvSpPr>
          <p:cNvPr id="11" name="Slide Number Placeholder 10">
            <a:extLst>
              <a:ext uri="{FF2B5EF4-FFF2-40B4-BE49-F238E27FC236}">
                <a16:creationId xmlns:a16="http://schemas.microsoft.com/office/drawing/2014/main" id="{6E7C1086-E64A-D766-F97E-0F9416FB5E4C}"/>
              </a:ext>
            </a:extLst>
          </p:cNvPr>
          <p:cNvSpPr>
            <a:spLocks noGrp="1"/>
          </p:cNvSpPr>
          <p:nvPr>
            <p:ph type="sldNum" sz="quarter" idx="21"/>
          </p:nvPr>
        </p:nvSpPr>
        <p:spPr/>
        <p:txBody>
          <a:bodyPr/>
          <a:lstStyle/>
          <a:p>
            <a:fld id="{E9A312BF-63D2-D540-ADA9-6DC63533A88E}" type="slidenum">
              <a:rPr kumimoji="1" lang="ko-KR" altLang="en-US" smtClean="0"/>
              <a:pPr/>
              <a:t>‹#›</a:t>
            </a:fld>
            <a:endParaRPr kumimoji="1" lang="ko-KR" altLang="en-US" dirty="0"/>
          </a:p>
        </p:txBody>
      </p:sp>
      <p:sp>
        <p:nvSpPr>
          <p:cNvPr id="12" name="Title 15">
            <a:extLst>
              <a:ext uri="{FF2B5EF4-FFF2-40B4-BE49-F238E27FC236}">
                <a16:creationId xmlns:a16="http://schemas.microsoft.com/office/drawing/2014/main" id="{B4A4EB11-704C-A1B5-7FAF-8BEC6D985211}"/>
              </a:ext>
            </a:extLst>
          </p:cNvPr>
          <p:cNvSpPr>
            <a:spLocks noGrp="1"/>
          </p:cNvSpPr>
          <p:nvPr>
            <p:ph type="title"/>
          </p:nvPr>
        </p:nvSpPr>
        <p:spPr>
          <a:xfrm>
            <a:off x="797281" y="1583436"/>
            <a:ext cx="4969768" cy="965201"/>
          </a:xfrm>
          <a:prstGeom prst="rect">
            <a:avLst/>
          </a:prstGeom>
        </p:spPr>
        <p:txBody>
          <a:bodyPr anchor="b">
            <a:normAutofit/>
          </a:bodyPr>
          <a:lstStyle>
            <a:lvl1pPr>
              <a:defRPr sz="3600"/>
            </a:lvl1pPr>
          </a:lstStyle>
          <a:p>
            <a:r>
              <a:rPr lang="en-GB" dirty="0"/>
              <a:t>Click to edit Master title style</a:t>
            </a:r>
            <a:endParaRPr lang="x-none" dirty="0"/>
          </a:p>
        </p:txBody>
      </p:sp>
      <p:sp>
        <p:nvSpPr>
          <p:cNvPr id="13" name="Text Placeholder 10">
            <a:extLst>
              <a:ext uri="{FF2B5EF4-FFF2-40B4-BE49-F238E27FC236}">
                <a16:creationId xmlns:a16="http://schemas.microsoft.com/office/drawing/2014/main" id="{7FF7A02A-DD62-1DBE-0EED-DACF20380CCB}"/>
              </a:ext>
            </a:extLst>
          </p:cNvPr>
          <p:cNvSpPr>
            <a:spLocks noGrp="1"/>
          </p:cNvSpPr>
          <p:nvPr>
            <p:ph type="body" sz="quarter" idx="23"/>
          </p:nvPr>
        </p:nvSpPr>
        <p:spPr>
          <a:xfrm>
            <a:off x="823766" y="5169616"/>
            <a:ext cx="2458399" cy="1050209"/>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
        <p:nvSpPr>
          <p:cNvPr id="14" name="Text Placeholder 10">
            <a:extLst>
              <a:ext uri="{FF2B5EF4-FFF2-40B4-BE49-F238E27FC236}">
                <a16:creationId xmlns:a16="http://schemas.microsoft.com/office/drawing/2014/main" id="{08A6F283-CB03-C248-E825-82EEDDC28EFD}"/>
              </a:ext>
            </a:extLst>
          </p:cNvPr>
          <p:cNvSpPr>
            <a:spLocks noGrp="1"/>
          </p:cNvSpPr>
          <p:nvPr>
            <p:ph type="body" sz="quarter" idx="24"/>
          </p:nvPr>
        </p:nvSpPr>
        <p:spPr>
          <a:xfrm>
            <a:off x="3625804" y="5169616"/>
            <a:ext cx="3838347" cy="1050209"/>
          </a:xfrm>
          <a:prstGeom prst="rect">
            <a:avLst/>
          </a:prstGeom>
          <a:no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buFontTx/>
              <a:buNone/>
              <a:defRPr sz="1600" b="0" i="0">
                <a:solidFill>
                  <a:schemeClr val="bg1"/>
                </a:solidFill>
                <a:latin typeface="Calibri Light" panose="020F0302020204030204" pitchFamily="34" charset="0"/>
                <a:cs typeface="Calibri Light" panose="020F0302020204030204" pitchFamily="34" charset="0"/>
              </a:defRPr>
            </a:lvl1pPr>
            <a:lvl2pPr marL="685800" indent="-228600">
              <a:buFontTx/>
              <a:buBlip>
                <a:blip r:embed="rId4"/>
              </a:buBlip>
              <a:defRPr sz="1200" b="0" i="0">
                <a:latin typeface="Calibri Light" panose="020F0302020204030204" pitchFamily="34" charset="0"/>
                <a:cs typeface="Calibri Light" panose="020F0302020204030204" pitchFamily="34" charset="0"/>
              </a:defRPr>
            </a:lvl2pPr>
            <a:lvl3pPr marL="1143000" indent="-228600">
              <a:buFontTx/>
              <a:buBlip>
                <a:blip r:embed="rId4"/>
              </a:buBlip>
              <a:defRPr sz="1100" b="0" i="0">
                <a:latin typeface="Calibri Light" panose="020F0302020204030204" pitchFamily="34" charset="0"/>
                <a:cs typeface="Calibri Light" panose="020F0302020204030204" pitchFamily="34" charset="0"/>
              </a:defRPr>
            </a:lvl3pPr>
            <a:lvl4pPr marL="1600200" indent="-228600">
              <a:buFontTx/>
              <a:buBlip>
                <a:blip r:embed="rId4"/>
              </a:buBlip>
              <a:defRPr sz="1100" b="0" i="0">
                <a:latin typeface="Calibri Light" panose="020F0302020204030204" pitchFamily="34" charset="0"/>
                <a:cs typeface="Calibri Light" panose="020F0302020204030204" pitchFamily="34" charset="0"/>
              </a:defRPr>
            </a:lvl4pPr>
            <a:lvl5pPr marL="2057400" indent="-228600">
              <a:buFontTx/>
              <a:buBlip>
                <a:blip r:embed="rId4"/>
              </a:buBlip>
              <a:defRPr sz="1000" b="0" i="0">
                <a:latin typeface="Calibri Light" panose="020F0302020204030204" pitchFamily="34" charset="0"/>
                <a:cs typeface="Calibri Light" panose="020F0302020204030204" pitchFamily="34" charset="0"/>
              </a:defRPr>
            </a:lvl5pPr>
          </a:lstStyle>
          <a:p>
            <a:pPr lvl="0"/>
            <a:r>
              <a:rPr lang="en-GB" dirty="0"/>
              <a:t>Click to edit Master text styles</a:t>
            </a:r>
          </a:p>
        </p:txBody>
      </p:sp>
    </p:spTree>
    <p:extLst>
      <p:ext uri="{BB962C8B-B14F-4D97-AF65-F5344CB8AC3E}">
        <p14:creationId xmlns:p14="http://schemas.microsoft.com/office/powerpoint/2010/main" val="410390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5480" y="365125"/>
            <a:ext cx="9938320" cy="1324800"/>
          </a:xfrm>
          <a:prstGeom prst="rect">
            <a:avLst/>
          </a:prstGeom>
        </p:spPr>
        <p:txBody>
          <a:bodyPr vert="horz" lIns="91440" tIns="45720" rIns="91440" bIns="45720" rtlCol="0" anchor="ctr">
            <a:normAutofit/>
          </a:bodyPr>
          <a:lstStyle/>
          <a:p>
            <a:r>
              <a:rPr lang="lv-LV" altLang="ko-KR" dirty="0"/>
              <a:t>Virsraksts</a:t>
            </a:r>
            <a:endParaRPr lang="en-US" dirty="0"/>
          </a:p>
        </p:txBody>
      </p:sp>
      <p:sp>
        <p:nvSpPr>
          <p:cNvPr id="3" name="Text Placeholder 2"/>
          <p:cNvSpPr>
            <a:spLocks noGrp="1"/>
          </p:cNvSpPr>
          <p:nvPr>
            <p:ph type="body" idx="1"/>
          </p:nvPr>
        </p:nvSpPr>
        <p:spPr>
          <a:xfrm>
            <a:off x="1415480" y="1825625"/>
            <a:ext cx="9938320" cy="4351338"/>
          </a:xfrm>
          <a:prstGeom prst="rect">
            <a:avLst/>
          </a:prstGeom>
        </p:spPr>
        <p:txBody>
          <a:bodyPr vert="horz" lIns="91440" tIns="45720" rIns="91440" bIns="45720" rtlCol="0">
            <a:normAutofit/>
          </a:bodyPr>
          <a:lstStyle/>
          <a:p>
            <a:pPr lvl="0"/>
            <a:r>
              <a:rPr lang="lv-LV" altLang="ko-KR" dirty="0"/>
              <a:t>Tēma</a:t>
            </a:r>
            <a:endParaRPr lang="ko-KR" altLang="en-US" dirty="0"/>
          </a:p>
          <a:p>
            <a:pPr lvl="1"/>
            <a:r>
              <a:rPr lang="lv-LV" altLang="ko-KR" dirty="0"/>
              <a:t>Apraksts</a:t>
            </a:r>
            <a:endParaRPr lang="ko-KR" altLang="en-US" dirty="0"/>
          </a:p>
          <a:p>
            <a:pPr lvl="2"/>
            <a:r>
              <a:rPr lang="lv-LV" altLang="ko-KR" dirty="0"/>
              <a:t>Apraksts</a:t>
            </a:r>
            <a:endParaRPr lang="ko-KR" altLang="en-US" dirty="0"/>
          </a:p>
          <a:p>
            <a:pPr lvl="3"/>
            <a:r>
              <a:rPr lang="lv-LV" altLang="ko-KR" dirty="0"/>
              <a:t>Apraksts</a:t>
            </a:r>
            <a:endParaRPr lang="ko-KR" altLang="en-US" dirty="0"/>
          </a:p>
          <a:p>
            <a:pPr lvl="4"/>
            <a:r>
              <a:rPr lang="lv-LV" altLang="ko-KR" dirty="0"/>
              <a:t>Apraksts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Light" panose="020F0302020204030204" pitchFamily="34" charset="0"/>
              </a:defRPr>
            </a:lvl1pPr>
          </a:lstStyle>
          <a:p>
            <a:fld id="{2272BABE-BBAD-CB46-A741-944DA49A4DC9}" type="datetimeFigureOut">
              <a:rPr kumimoji="1" lang="ko-KR" altLang="en-US" smtClean="0"/>
              <a:pPr/>
              <a:t>2025-01-27</a:t>
            </a:fld>
            <a:endParaRPr kumimoji="1" lang="ko-KR"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Light" panose="020F0302020204030204" pitchFamily="34" charset="0"/>
              </a:defRPr>
            </a:lvl1pPr>
          </a:lstStyle>
          <a:p>
            <a:endParaRPr kumimoji="1" lang="ko-KR"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Light" panose="020F0302020204030204" pitchFamily="34" charset="0"/>
              </a:defRPr>
            </a:lvl1pPr>
          </a:lstStyle>
          <a:p>
            <a:fld id="{E9A312BF-63D2-D540-ADA9-6DC63533A88E}" type="slidenum">
              <a:rPr kumimoji="1" lang="ko-KR" altLang="en-US" smtClean="0"/>
              <a:pPr/>
              <a:t>‹#›</a:t>
            </a:fld>
            <a:endParaRPr kumimoji="1" lang="ko-KR" altLang="en-US" dirty="0"/>
          </a:p>
        </p:txBody>
      </p:sp>
      <p:pic>
        <p:nvPicPr>
          <p:cNvPr id="10" name="Picture 9">
            <a:extLst>
              <a:ext uri="{FF2B5EF4-FFF2-40B4-BE49-F238E27FC236}">
                <a16:creationId xmlns:a16="http://schemas.microsoft.com/office/drawing/2014/main" id="{4F06EABE-E238-D4F7-544E-4A2F5BCC257E}"/>
              </a:ext>
            </a:extLst>
          </p:cNvPr>
          <p:cNvPicPr>
            <a:picLocks noChangeAspect="1"/>
          </p:cNvPicPr>
          <p:nvPr userDrawn="1"/>
        </p:nvPicPr>
        <p:blipFill>
          <a:blip r:embed="rId27"/>
          <a:stretch>
            <a:fillRect/>
          </a:stretch>
        </p:blipFill>
        <p:spPr>
          <a:xfrm>
            <a:off x="353239" y="339379"/>
            <a:ext cx="954714" cy="494319"/>
          </a:xfrm>
          <a:prstGeom prst="rect">
            <a:avLst/>
          </a:prstGeom>
        </p:spPr>
      </p:pic>
    </p:spTree>
    <p:extLst>
      <p:ext uri="{BB962C8B-B14F-4D97-AF65-F5344CB8AC3E}">
        <p14:creationId xmlns:p14="http://schemas.microsoft.com/office/powerpoint/2010/main" val="3399691890"/>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37" r:id="rId3"/>
    <p:sldLayoutId id="2147483736"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3" r:id="rId15"/>
    <p:sldLayoutId id="2147483738" r:id="rId16"/>
    <p:sldLayoutId id="2147483734" r:id="rId17"/>
    <p:sldLayoutId id="2147483735" r:id="rId18"/>
    <p:sldLayoutId id="2147483739" r:id="rId19"/>
    <p:sldLayoutId id="2147483740" r:id="rId20"/>
    <p:sldLayoutId id="2147483741" r:id="rId21"/>
    <p:sldLayoutId id="2147483742" r:id="rId22"/>
    <p:sldLayoutId id="2147483743" r:id="rId23"/>
    <p:sldLayoutId id="2147483744" r:id="rId24"/>
    <p:sldLayoutId id="2147483732" r:id="rId25"/>
  </p:sldLayoutIdLst>
  <p:txStyles>
    <p:titleStyle>
      <a:lvl1pPr algn="l" defTabSz="914400" rtl="0" eaLnBrk="0" latinLnBrk="0" hangingPunct="1">
        <a:lnSpc>
          <a:spcPct val="90000"/>
        </a:lnSpc>
        <a:spcBef>
          <a:spcPct val="0"/>
        </a:spcBef>
        <a:buNone/>
        <a:defRPr sz="3200" b="0" i="0" kern="1200">
          <a:solidFill>
            <a:schemeClr val="tx1"/>
          </a:solidFill>
          <a:latin typeface="+mj-lt"/>
          <a:ea typeface="+mj-ea"/>
          <a:cs typeface="+mj-cs"/>
        </a:defRPr>
      </a:lvl1pPr>
    </p:titleStyle>
    <p:bodyStyle>
      <a:lvl1pPr marL="0" indent="0" algn="l" defTabSz="914400" rtl="0" eaLnBrk="0" latinLnBrk="0" hangingPunct="1">
        <a:lnSpc>
          <a:spcPct val="90000"/>
        </a:lnSpc>
        <a:spcBef>
          <a:spcPts val="1000"/>
        </a:spcBef>
        <a:buFontTx/>
        <a:buNone/>
        <a:defRPr sz="16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0" latinLnBrk="0" hangingPunct="1">
        <a:lnSpc>
          <a:spcPct val="90000"/>
        </a:lnSpc>
        <a:spcBef>
          <a:spcPts val="500"/>
        </a:spcBef>
        <a:buFontTx/>
        <a:buBlip>
          <a:blip r:embed="rId28"/>
        </a:buBlip>
        <a:defRPr sz="1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0" latinLnBrk="0" hangingPunct="1">
        <a:lnSpc>
          <a:spcPct val="90000"/>
        </a:lnSpc>
        <a:spcBef>
          <a:spcPts val="500"/>
        </a:spcBef>
        <a:buFontTx/>
        <a:buBlip>
          <a:blip r:embed="rId28"/>
        </a:buBlip>
        <a:defRPr sz="12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0" latinLnBrk="0" hangingPunct="1">
        <a:lnSpc>
          <a:spcPct val="90000"/>
        </a:lnSpc>
        <a:spcBef>
          <a:spcPts val="500"/>
        </a:spcBef>
        <a:buFontTx/>
        <a:buBlip>
          <a:blip r:embed="rId28"/>
        </a:buBlip>
        <a:defRPr sz="11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0" latinLnBrk="0" hangingPunct="1">
        <a:lnSpc>
          <a:spcPct val="90000"/>
        </a:lnSpc>
        <a:spcBef>
          <a:spcPts val="500"/>
        </a:spcBef>
        <a:buFontTx/>
        <a:buBlip>
          <a:blip r:embed="rId28"/>
        </a:buBlip>
        <a:defRPr sz="10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0"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0"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0"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0"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0" latinLnBrk="0" hangingPunct="1">
        <a:defRPr sz="1800" kern="1200">
          <a:solidFill>
            <a:schemeClr val="tx1"/>
          </a:solidFill>
          <a:latin typeface="+mn-lt"/>
          <a:ea typeface="+mn-ea"/>
          <a:cs typeface="+mn-cs"/>
        </a:defRPr>
      </a:lvl1pPr>
      <a:lvl2pPr marL="457200" algn="l" defTabSz="914400" rtl="0" eaLnBrk="0" latinLnBrk="0" hangingPunct="1">
        <a:defRPr sz="1800" kern="1200">
          <a:solidFill>
            <a:schemeClr val="tx1"/>
          </a:solidFill>
          <a:latin typeface="+mn-lt"/>
          <a:ea typeface="+mn-ea"/>
          <a:cs typeface="+mn-cs"/>
        </a:defRPr>
      </a:lvl2pPr>
      <a:lvl3pPr marL="914400" algn="l" defTabSz="914400" rtl="0" eaLnBrk="0" latinLnBrk="0" hangingPunct="1">
        <a:defRPr sz="1800" kern="1200">
          <a:solidFill>
            <a:schemeClr val="tx1"/>
          </a:solidFill>
          <a:latin typeface="+mn-lt"/>
          <a:ea typeface="+mn-ea"/>
          <a:cs typeface="+mn-cs"/>
        </a:defRPr>
      </a:lvl3pPr>
      <a:lvl4pPr marL="1371600" algn="l" defTabSz="914400" rtl="0" eaLnBrk="0" latinLnBrk="0" hangingPunct="1">
        <a:defRPr sz="1800" kern="1200">
          <a:solidFill>
            <a:schemeClr val="tx1"/>
          </a:solidFill>
          <a:latin typeface="+mn-lt"/>
          <a:ea typeface="+mn-ea"/>
          <a:cs typeface="+mn-cs"/>
        </a:defRPr>
      </a:lvl4pPr>
      <a:lvl5pPr marL="1828800" algn="l" defTabSz="914400" rtl="0" eaLnBrk="0" latinLnBrk="0" hangingPunct="1">
        <a:defRPr sz="1800" kern="1200">
          <a:solidFill>
            <a:schemeClr val="tx1"/>
          </a:solidFill>
          <a:latin typeface="+mn-lt"/>
          <a:ea typeface="+mn-ea"/>
          <a:cs typeface="+mn-cs"/>
        </a:defRPr>
      </a:lvl5pPr>
      <a:lvl6pPr marL="2286000" algn="l" defTabSz="914400" rtl="0" eaLnBrk="0" latinLnBrk="0" hangingPunct="1">
        <a:defRPr sz="1800" kern="1200">
          <a:solidFill>
            <a:schemeClr val="tx1"/>
          </a:solidFill>
          <a:latin typeface="+mn-lt"/>
          <a:ea typeface="+mn-ea"/>
          <a:cs typeface="+mn-cs"/>
        </a:defRPr>
      </a:lvl6pPr>
      <a:lvl7pPr marL="2743200" algn="l" defTabSz="914400" rtl="0" eaLnBrk="0" latinLnBrk="0" hangingPunct="1">
        <a:defRPr sz="1800" kern="1200">
          <a:solidFill>
            <a:schemeClr val="tx1"/>
          </a:solidFill>
          <a:latin typeface="+mn-lt"/>
          <a:ea typeface="+mn-ea"/>
          <a:cs typeface="+mn-cs"/>
        </a:defRPr>
      </a:lvl7pPr>
      <a:lvl8pPr marL="3200400" algn="l" defTabSz="914400" rtl="0" eaLnBrk="0" latinLnBrk="0" hangingPunct="1">
        <a:defRPr sz="1800" kern="1200">
          <a:solidFill>
            <a:schemeClr val="tx1"/>
          </a:solidFill>
          <a:latin typeface="+mn-lt"/>
          <a:ea typeface="+mn-ea"/>
          <a:cs typeface="+mn-cs"/>
        </a:defRPr>
      </a:lvl8pPr>
      <a:lvl9pPr marL="3657600" algn="l" defTabSz="914400" rtl="0" eaLnBrk="0"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5E30B9-B7BC-4BF9-9A29-96975FDCC5A0}"/>
              </a:ext>
            </a:extLst>
          </p:cNvPr>
          <p:cNvSpPr>
            <a:spLocks noGrp="1"/>
          </p:cNvSpPr>
          <p:nvPr>
            <p:ph type="body" sz="quarter" idx="18"/>
          </p:nvPr>
        </p:nvSpPr>
        <p:spPr>
          <a:xfrm>
            <a:off x="720638" y="2237481"/>
            <a:ext cx="9623833" cy="4359872"/>
          </a:xfrm>
        </p:spPr>
        <p:txBody>
          <a:bodyPr>
            <a:normAutofit fontScale="85000" lnSpcReduction="20000"/>
          </a:bodyPr>
          <a:lstStyle/>
          <a:p>
            <a:pPr marL="0" indent="0" algn="just">
              <a:lnSpc>
                <a:spcPct val="107000"/>
              </a:lnSpc>
              <a:spcAft>
                <a:spcPts val="800"/>
              </a:spcAft>
              <a:buNone/>
            </a:pPr>
            <a:r>
              <a:rPr lang="lv-LV" b="1" dirty="0">
                <a:solidFill>
                  <a:srgbClr val="3B3838"/>
                </a:solidFill>
                <a:latin typeface="Calibri" panose="020F0502020204030204" pitchFamily="34" charset="0"/>
                <a:ea typeface="Calibri" panose="020F0502020204030204" pitchFamily="34" charset="0"/>
                <a:cs typeface="Arial" panose="020B0604020202020204" pitchFamily="34" charset="0"/>
              </a:rPr>
              <a:t>Zinātniski pētniecisko darbi stipendijas pretendentiem ir jāizstrādā par Latvijas pirmās brīvvalsts laiku un K. Ulmaņa darbību no 1918. līdz 1940. gadam salīdzinot ar mūsdienām. Katras fakultātes studējošais var brīvi izvēlēties tēmas virzienu saistībā ar minēto laiku periodu un savu studiju virzienu (</a:t>
            </a:r>
            <a:r>
              <a:rPr lang="lv-LV" b="1" i="1" dirty="0">
                <a:solidFill>
                  <a:srgbClr val="3B3838"/>
                </a:solidFill>
                <a:latin typeface="Calibri" panose="020F0502020204030204" pitchFamily="34" charset="0"/>
                <a:ea typeface="Calibri" panose="020F0502020204030204" pitchFamily="34" charset="0"/>
                <a:cs typeface="Arial" panose="020B0604020202020204" pitchFamily="34" charset="0"/>
              </a:rPr>
              <a:t>ieteicamo tēmu idejas</a:t>
            </a:r>
            <a:r>
              <a:rPr lang="lv-LV" b="1" dirty="0">
                <a:solidFill>
                  <a:srgbClr val="3B3838"/>
                </a:solidFill>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v-LV" dirty="0">
                <a:solidFill>
                  <a:srgbClr val="3B3838"/>
                </a:solidFill>
                <a:latin typeface="Calibri" panose="020F0502020204030204" pitchFamily="34" charset="0"/>
                <a:ea typeface="Calibri" panose="020F0502020204030204" pitchFamily="34" charset="0"/>
                <a:cs typeface="Arial" panose="020B0604020202020204" pitchFamily="34" charset="0"/>
              </a:rPr>
              <a:t>ESAF – sociālekonomiskā situācija, dažādu tautsaimniecības nozaru ekonomiskā analīze, politiskā vide, kultūrvide, sabiedrības un tai svarīgu vērtību raksturojums, izcilu laikmeta personību/vadītāju analīze.</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v-LV" dirty="0">
                <a:solidFill>
                  <a:srgbClr val="3B3838"/>
                </a:solidFill>
                <a:latin typeface="Calibri" panose="020F0502020204030204" pitchFamily="34" charset="0"/>
                <a:ea typeface="Calibri" panose="020F0502020204030204" pitchFamily="34" charset="0"/>
                <a:cs typeface="Arial" panose="020B0604020202020204" pitchFamily="34" charset="0"/>
              </a:rPr>
              <a:t>VMF – dzīvnieku veselība un ārstēšana, sabiedrības veselība, veterinārārstu loma sabiedrībā, dzīvnieku slimības, atklājumi veterinārmedicīnā.</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v-LV" dirty="0">
                <a:solidFill>
                  <a:srgbClr val="3B3838"/>
                </a:solidFill>
                <a:latin typeface="Calibri" panose="020F0502020204030204" pitchFamily="34" charset="0"/>
                <a:ea typeface="Calibri" panose="020F0502020204030204" pitchFamily="34" charset="0"/>
                <a:cs typeface="Arial" panose="020B0604020202020204" pitchFamily="34" charset="0"/>
              </a:rPr>
              <a:t>LPTF – pārtikas produktu ražošana, uzņēmumu darbības analīze, pārtikas apgāde, pārtikas patēriņa paradumi, ķīmijas nozīme, lauksaimniecības, dārzkopības un lopkopības produkcijas ražošana, attīstības tendences, nozaru sasniegumi, jaunu šķirņu attīstīšana.</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v-LV" dirty="0">
                <a:solidFill>
                  <a:srgbClr val="3B3838"/>
                </a:solidFill>
                <a:latin typeface="Calibri" panose="020F0502020204030204" pitchFamily="34" charset="0"/>
                <a:ea typeface="Calibri" panose="020F0502020204030204" pitchFamily="34" charset="0"/>
                <a:cs typeface="Arial" panose="020B0604020202020204" pitchFamily="34" charset="0"/>
              </a:rPr>
              <a:t>MVZF – mežsaimniecības un mežizstrādes nozaru analīze, kokapstrādes attīstība un produkti, mežs kā dabas vērtība, ekonomiskie un sociālie ieguvumi no meža, mērniecības attīstība, vides un ūdens problēmas un risinājumi, vides aizsardzība, ūdens apgāde un meliorācija, Latvijas vēsturiskā ainava un tās elementi, būvniecības attīstība, jaunu būvobjektu izveide.</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v-LV" dirty="0">
                <a:solidFill>
                  <a:srgbClr val="3B3838"/>
                </a:solidFill>
                <a:latin typeface="Calibri" panose="020F0502020204030204" pitchFamily="34" charset="0"/>
                <a:ea typeface="Calibri" panose="020F0502020204030204" pitchFamily="34" charset="0"/>
                <a:cs typeface="Arial" panose="020B0604020202020204" pitchFamily="34" charset="0"/>
              </a:rPr>
              <a:t>IITF – tehnoloģiju attīstība, mūsdienu tehnoloģiju priekšteči, matemātikas un fizikas nozīme, izcilu latviešu matemātiķu un fiziķu personību analīze, inženiertehnisko risinājumu ražošana, nozaru sasniegumi, lauksaimniecības tehnika, autotransports, enerģētikas attīstība, siltumapgāde un elektroapgāde, izcilu personību analīze inženierzinātnēs.</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Title 5">
            <a:extLst>
              <a:ext uri="{FF2B5EF4-FFF2-40B4-BE49-F238E27FC236}">
                <a16:creationId xmlns:a16="http://schemas.microsoft.com/office/drawing/2014/main" id="{80171717-7760-41B2-82DC-46E4A9DCB1A0}"/>
              </a:ext>
            </a:extLst>
          </p:cNvPr>
          <p:cNvSpPr txBox="1">
            <a:spLocks noGrp="1"/>
          </p:cNvSpPr>
          <p:nvPr>
            <p:ph type="title"/>
          </p:nvPr>
        </p:nvSpPr>
        <p:spPr>
          <a:xfrm>
            <a:off x="720783" y="1738538"/>
            <a:ext cx="9626600" cy="424732"/>
          </a:xfrm>
          <a:prstGeom prst="rect">
            <a:avLst/>
          </a:prstGeom>
          <a:noFill/>
        </p:spPr>
        <p:txBody>
          <a:bodyPr wrap="square" rtlCol="0">
            <a:spAutoFit/>
          </a:bodyPr>
          <a:lstStyle>
            <a:defPPr>
              <a:defRPr lang="en-US"/>
            </a:defPPr>
            <a:lvl1pPr algn="ctr">
              <a:defRPr sz="3200" b="0" spc="0">
                <a:latin typeface="+mj-lt"/>
              </a:defRPr>
            </a:lvl1pPr>
          </a:lstStyle>
          <a:p>
            <a:r>
              <a:rPr lang="lv-LV" altLang="ko-KR" sz="2400" dirty="0">
                <a:solidFill>
                  <a:schemeClr val="bg1"/>
                </a:solidFill>
              </a:rPr>
              <a:t>24./2025. studiju gadā</a:t>
            </a:r>
          </a:p>
        </p:txBody>
      </p:sp>
      <p:sp>
        <p:nvSpPr>
          <p:cNvPr id="7" name="TextBox 6">
            <a:extLst>
              <a:ext uri="{FF2B5EF4-FFF2-40B4-BE49-F238E27FC236}">
                <a16:creationId xmlns:a16="http://schemas.microsoft.com/office/drawing/2014/main" id="{095C5403-01E6-41DA-9BA5-DF2365434C3C}"/>
              </a:ext>
            </a:extLst>
          </p:cNvPr>
          <p:cNvSpPr txBox="1"/>
          <p:nvPr/>
        </p:nvSpPr>
        <p:spPr>
          <a:xfrm>
            <a:off x="1225089" y="1188696"/>
            <a:ext cx="7848871" cy="830997"/>
          </a:xfrm>
          <a:prstGeom prst="rect">
            <a:avLst/>
          </a:prstGeom>
          <a:noFill/>
        </p:spPr>
        <p:txBody>
          <a:bodyPr wrap="square" rtlCol="0">
            <a:spAutoFit/>
          </a:bodyPr>
          <a:lstStyle>
            <a:defPPr>
              <a:defRPr lang="en-US"/>
            </a:defPPr>
            <a:lvl1pPr algn="ctr">
              <a:defRPr sz="3200" b="0" spc="0">
                <a:latin typeface="+mj-lt"/>
              </a:defRPr>
            </a:lvl1pPr>
          </a:lstStyle>
          <a:p>
            <a:r>
              <a:rPr lang="lv-LV" altLang="ko-KR" sz="2400" dirty="0"/>
              <a:t>Pētniecisko darbu idejas</a:t>
            </a:r>
          </a:p>
          <a:p>
            <a:r>
              <a:rPr lang="lv-LV" altLang="ko-KR" sz="2400" dirty="0"/>
              <a:t>Kārļa Ulmaņa stipendijai 2025./2026. studiju gadam</a:t>
            </a:r>
          </a:p>
        </p:txBody>
      </p:sp>
    </p:spTree>
    <p:extLst>
      <p:ext uri="{BB962C8B-B14F-4D97-AF65-F5344CB8AC3E}">
        <p14:creationId xmlns:p14="http://schemas.microsoft.com/office/powerpoint/2010/main" val="2470363838"/>
      </p:ext>
    </p:extLst>
  </p:cSld>
  <p:clrMapOvr>
    <a:masterClrMapping/>
  </p:clrMapOvr>
</p:sld>
</file>

<file path=ppt/theme/theme1.xml><?xml version="1.0" encoding="utf-8"?>
<a:theme xmlns:a="http://schemas.openxmlformats.org/drawingml/2006/main" name="Office 테마">
  <a:themeElements>
    <a:clrScheme name="LBTU">
      <a:dk1>
        <a:srgbClr val="000000"/>
      </a:dk1>
      <a:lt1>
        <a:srgbClr val="FFFFFF"/>
      </a:lt1>
      <a:dk2>
        <a:srgbClr val="116F56"/>
      </a:dk2>
      <a:lt2>
        <a:srgbClr val="E3DED1"/>
      </a:lt2>
      <a:accent1>
        <a:srgbClr val="116F56"/>
      </a:accent1>
      <a:accent2>
        <a:srgbClr val="A9A9A9"/>
      </a:accent2>
      <a:accent3>
        <a:srgbClr val="C0CF3A"/>
      </a:accent3>
      <a:accent4>
        <a:srgbClr val="029676"/>
      </a:accent4>
      <a:accent5>
        <a:srgbClr val="D4FB78"/>
      </a:accent5>
      <a:accent6>
        <a:srgbClr val="FFD478"/>
      </a:accent6>
      <a:hlink>
        <a:srgbClr val="919191"/>
      </a:hlink>
      <a:folHlink>
        <a:srgbClr val="A9A9A9"/>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4312</TotalTime>
  <Words>259</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Times New Roman</vt:lpstr>
      <vt:lpstr>Georgia</vt:lpstr>
      <vt:lpstr>맑은 고딕</vt:lpstr>
      <vt:lpstr>Calibri Light</vt:lpstr>
      <vt:lpstr>바탕</vt:lpstr>
      <vt:lpstr>Calibri</vt:lpstr>
      <vt:lpstr>돋움</vt:lpstr>
      <vt:lpstr>Office 테마</vt:lpstr>
      <vt:lpstr>24./2025. studiju gadā</vt:lpstr>
    </vt:vector>
  </TitlesOfParts>
  <Manager>Slide Members</Manager>
  <Company>YESFORM Co.,Ltd.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Members</dc:title>
  <dc:subject>Powerpoint Templates, Diagram, Chart, Google slides, Keynote</dc:subject>
  <dc:creator>Slide Members by IA.HAN</dc:creator>
  <cp:keywords>SlideMembers, ppt, PPT Templates, Presentation, Diagram, Chart, Yesform, Google slides, Keynote, Free Slides</cp:keywords>
  <dc:description>The copyright of this document is at Slide Members. Unauthorized copying may result in legal sanctions.</dc:description>
  <cp:lastModifiedBy>Arnita Lejava-Lejava</cp:lastModifiedBy>
  <cp:revision>15</cp:revision>
  <dcterms:created xsi:type="dcterms:W3CDTF">2022-01-01T06:51:30Z</dcterms:created>
  <dcterms:modified xsi:type="dcterms:W3CDTF">2025-01-27T13:40:28Z</dcterms:modified>
  <cp:category>www.slidemembers.com</cp:category>
</cp:coreProperties>
</file>