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BE64-0F2A-E0DC-A7B4-9A609A534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AD87-0B78-C65C-55F9-4E9126A23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DD27E-9755-21F2-C640-FB85B550B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16CD-EA17-40A0-A72E-AA15A5142EE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09171-7600-4A84-97ED-93F07DDE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0701C-A316-BA49-BF99-FBBC05C27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24E-3149-4F5A-B3AF-78CF3D7F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3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69CF-E281-09EE-8848-7712A49B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5E60F-0110-7C5B-472E-18FE46852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715FA-42EC-D500-1EF2-48E6097B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16CD-EA17-40A0-A72E-AA15A5142EE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0E0BE-2794-5999-D111-55CEDA1A6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70284-3782-8940-8D94-3521FE26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24E-3149-4F5A-B3AF-78CF3D7F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8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A02EF-4FEE-37AE-DB5C-FA9A3156F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015AB-4233-96E6-79CC-B6CED4CF9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41A7-53D6-54DD-DCF2-F8C95BBC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16CD-EA17-40A0-A72E-AA15A5142EE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4DC14-D9DF-4C33-33E7-72EEC143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CB656-40D6-94E9-D7A5-6DAA17DA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24E-3149-4F5A-B3AF-78CF3D7F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5657-2927-1B18-DD92-D7588D26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4556D-FD80-C369-E8DC-B754FAC44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132B3-3FA8-A2DB-F8D6-E2122AF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16CD-EA17-40A0-A72E-AA15A5142EE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C4E2C-1A64-D726-609C-B7D76B52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7A77E-A286-CE25-8E7F-5BB08FB9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24E-3149-4F5A-B3AF-78CF3D7F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4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4566-6C68-123D-2588-AE726D6B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3C3BE-42FB-4CCE-F213-C732B7CD5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FB557-CEBE-6615-485D-4148368E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16CD-EA17-40A0-A72E-AA15A5142EE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FDC5E-460A-F5D7-67C7-897354A5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AAAAE-0F31-81FE-BB64-0508B06D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24E-3149-4F5A-B3AF-78CF3D7F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2B1E0-24CA-77B0-5206-46DBEA43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5154-EC82-0FC3-9336-A8ED666FC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E7C1F-2A40-7FB2-FA65-22AAD77E9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4B8BA-4CA3-DD8C-6E47-6153B492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16CD-EA17-40A0-A72E-AA15A5142EE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BE8DE-96DD-D19B-AB11-E59FBBA5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2AA49-F632-85BA-9332-8363D92E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24E-3149-4F5A-B3AF-78CF3D7F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4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D4AF-0D0A-7E2A-27FE-B842D8E2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73588-42BB-C36B-CFC1-5061ECCB1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2DBEC-FF35-7344-C39F-12F2FC3D0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73B35-A8DF-110C-ED2C-613F16AE8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48122-74F1-7E9F-1F9C-5A6691105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EA972-255D-2D03-0EA2-5647CDE2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16CD-EA17-40A0-A72E-AA15A5142EE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287197-48C2-0589-CEA4-C11F1B29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506148-4E0C-4526-CAB6-C9330108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24E-3149-4F5A-B3AF-78CF3D7F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7910-AB52-5685-FDDD-EA25113D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AE481D-6152-D324-A848-AB274732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16CD-EA17-40A0-A72E-AA15A5142EE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E0AC5-1222-DF65-AF50-51A3915A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44AD2-7D7E-E426-AFE9-53DA8BAD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24E-3149-4F5A-B3AF-78CF3D7F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2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0F3E3-5FED-507C-210B-6188E7EC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16CD-EA17-40A0-A72E-AA15A5142EE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05276-0B14-502E-8889-5505D2DB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A109D-7797-621B-C3CA-06EB994E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24E-3149-4F5A-B3AF-78CF3D7F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4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CEA-E836-22A4-E12C-A90829E4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18B55-534F-ACFA-A656-FA98AD88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3C4C4-0ED4-FA36-8CE8-832C0A58B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6E358-A3C2-DA52-1F50-47682C8B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16CD-EA17-40A0-A72E-AA15A5142EE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25292-72C7-F439-4808-42A2D99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50379-0444-747D-E3B8-4868E2274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24E-3149-4F5A-B3AF-78CF3D7F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6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DE51-957D-A099-5641-F6AA980B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5092E-CD56-D53D-2401-99F825482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97EF1-410F-E4E5-2178-A7384DEC4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42C19-3456-09EE-8A3F-29DF91E6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16CD-EA17-40A0-A72E-AA15A5142EE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0A40D-738D-0D6F-282E-1D24DAB5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07511-8A3A-89DC-FD98-1837F28A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24E-3149-4F5A-B3AF-78CF3D7F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7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E1A8A-562C-860E-EDDE-60941F89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B110A-005E-987C-D302-09FDEB390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4D726-A0D6-15F7-3228-714FC0322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16CD-EA17-40A0-A72E-AA15A5142EE3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E6AF4-0159-AE80-2353-A475D355B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2195E-B135-98A5-E8CC-8CD9002E2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5D24E-3149-4F5A-B3AF-78CF3D7F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4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aite.lv/xnN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zols.gov.lv/kartes/apps/sites/#/invazivo-sugu-parvaldniek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atvianature.daba.gov.lv/wp-content/uploads/2023/02/Melnraksta-zinojums-par-1.-projektu-konkursu-Mazo-grantu-shema-invazivo-sugu-ierobezosanai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zols.gov.lv/kartes/apps/sites/#/invazivo-sugu-parvaldniek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F642-AAE7-DAD8-04C0-6AFF5F8593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C8B76-3085-8E25-9E0C-A1A3616826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en and white poster with white text&#10;&#10;Description automatically generated">
            <a:extLst>
              <a:ext uri="{FF2B5EF4-FFF2-40B4-BE49-F238E27FC236}">
                <a16:creationId xmlns:a16="http://schemas.microsoft.com/office/drawing/2014/main" id="{8A5CF765-E4D6-0C75-A415-85CEA73C7B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60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04257-38C4-14A8-4A5A-7DBAE214D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AA97CE4A-272F-DD03-BFC5-F0885D34E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48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9C47F-892C-9A26-6EEB-B47124835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B5C6585-A9D9-7EE9-D95F-24E7D4DC9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9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5751C-C50D-D432-2424-AD879145B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D1F86C0-B475-4D19-6A5D-5E798B6D4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8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8E582-A134-0AD6-9B3A-861134763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A34C0FA-78A5-D3C8-2D0D-88AEFA16F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2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ABAAB-8F25-E4E9-3DF0-73184575D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rectangular sign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6F89DB53-D650-1CA0-93BF-FF6E7739AB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48F763-17DA-9009-5F12-3DB2383104F8}"/>
              </a:ext>
            </a:extLst>
          </p:cNvPr>
          <p:cNvSpPr txBox="1"/>
          <p:nvPr/>
        </p:nvSpPr>
        <p:spPr>
          <a:xfrm>
            <a:off x="8416413" y="4308676"/>
            <a:ext cx="3116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https://saite.lv/xnNW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7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062FC87E-D79F-EF50-947C-E09E75763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4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DF148-922B-82D7-C4F5-C5C246690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lant&#10;&#10;Description automatically generated">
            <a:extLst>
              <a:ext uri="{FF2B5EF4-FFF2-40B4-BE49-F238E27FC236}">
                <a16:creationId xmlns:a16="http://schemas.microsoft.com/office/drawing/2014/main" id="{234BC45C-823B-C454-3893-E9270A93C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1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61DA8-F83E-3F1A-48B8-FAA14E09C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lant&#10;&#10;Description automatically generated">
            <a:extLst>
              <a:ext uri="{FF2B5EF4-FFF2-40B4-BE49-F238E27FC236}">
                <a16:creationId xmlns:a16="http://schemas.microsoft.com/office/drawing/2014/main" id="{5968F989-ECB0-2F25-6C70-B547A106D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8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E7398-842E-CCD3-F685-3928845A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9A19D6-07EE-6C77-7DFE-70E3C78B4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D6357-CC75-41B2-25E7-B87F5634E921}"/>
              </a:ext>
            </a:extLst>
          </p:cNvPr>
          <p:cNvSpPr txBox="1"/>
          <p:nvPr/>
        </p:nvSpPr>
        <p:spPr>
          <a:xfrm>
            <a:off x="373626" y="5374829"/>
            <a:ext cx="35691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https://saite.lv/gyEg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6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07E62-9EA9-98CF-ADA3-FBC85E4D1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05F46D37-95A9-DCD8-9DF2-CA009C059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3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2098B-8AEB-D961-7324-EBBF2DD1B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red rectangular background with white text&#10;&#10;Description automatically generated">
            <a:extLst>
              <a:ext uri="{FF2B5EF4-FFF2-40B4-BE49-F238E27FC236}">
                <a16:creationId xmlns:a16="http://schemas.microsoft.com/office/drawing/2014/main" id="{0091B164-7B27-CADA-AC35-765A1A180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D92B0-7A2D-0D44-2CBC-391E75C9B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qr code on a cell phone&#10;&#10;Description automatically generated">
            <a:extLst>
              <a:ext uri="{FF2B5EF4-FFF2-40B4-BE49-F238E27FC236}">
                <a16:creationId xmlns:a16="http://schemas.microsoft.com/office/drawing/2014/main" id="{658186BE-6CE9-B1AE-711E-978655EB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7CC436-EB12-B303-9ADA-FD5C4A99EAE6}"/>
              </a:ext>
            </a:extLst>
          </p:cNvPr>
          <p:cNvSpPr txBox="1"/>
          <p:nvPr/>
        </p:nvSpPr>
        <p:spPr>
          <a:xfrm>
            <a:off x="639097" y="5192720"/>
            <a:ext cx="334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https://saite.lv/hQNa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F64014-1BFF-78D1-9BDC-B5CBDBE8605A}"/>
              </a:ext>
            </a:extLst>
          </p:cNvPr>
          <p:cNvSpPr txBox="1"/>
          <p:nvPr/>
        </p:nvSpPr>
        <p:spPr>
          <a:xfrm>
            <a:off x="8288622" y="5188018"/>
            <a:ext cx="31758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https://saite.lv/gyEg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7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845F6-0C66-9EA3-8A4A-D7F7B8836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E586D60-454A-5470-B64A-44C3D0BB4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3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Liene Valta</dc:creator>
  <cp:lastModifiedBy>Liene Valta</cp:lastModifiedBy>
  <cp:revision>1</cp:revision>
  <dcterms:created xsi:type="dcterms:W3CDTF">2024-02-16T09:22:42Z</dcterms:created>
  <dcterms:modified xsi:type="dcterms:W3CDTF">2024-02-20T09:00:37Z</dcterms:modified>
</cp:coreProperties>
</file>