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6" r:id="rId3"/>
    <p:sldId id="265" r:id="rId4"/>
    <p:sldId id="268" r:id="rId5"/>
    <p:sldId id="273" r:id="rId6"/>
    <p:sldId id="276" r:id="rId7"/>
    <p:sldId id="355" r:id="rId8"/>
    <p:sldId id="285" r:id="rId9"/>
    <p:sldId id="291" r:id="rId10"/>
    <p:sldId id="356" r:id="rId11"/>
    <p:sldId id="299" r:id="rId12"/>
    <p:sldId id="312" r:id="rId13"/>
    <p:sldId id="317" r:id="rId14"/>
    <p:sldId id="318" r:id="rId15"/>
    <p:sldId id="341" r:id="rId16"/>
    <p:sldId id="354" r:id="rId17"/>
  </p:sldIdLst>
  <p:sldSz cx="9144000" cy="5143500" type="screen16x9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Merriweather" panose="020B0604020202020204" charset="-7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61596D-2896-4C52-9CAF-2F72DEF1D7A7}">
  <a:tblStyle styleId="{0761596D-2896-4C52-9CAF-2F72DEF1D7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ejs Zacepins" userId="c15585c4931bdd28" providerId="LiveId" clId="{498FBEAC-32D0-40E8-A26A-EF390DA55069}"/>
    <pc:docChg chg="undo custSel addSld delSld modSld sldOrd">
      <pc:chgData name="Aleksejs Zacepins" userId="c15585c4931bdd28" providerId="LiveId" clId="{498FBEAC-32D0-40E8-A26A-EF390DA55069}" dt="2020-12-14T13:20:05.720" v="3281" actId="1076"/>
      <pc:docMkLst>
        <pc:docMk/>
      </pc:docMkLst>
      <pc:sldChg chg="addSp delSp modSp">
        <pc:chgData name="Aleksejs Zacepins" userId="c15585c4931bdd28" providerId="LiveId" clId="{498FBEAC-32D0-40E8-A26A-EF390DA55069}" dt="2020-12-14T11:02:29.218" v="196" actId="1076"/>
        <pc:sldMkLst>
          <pc:docMk/>
          <pc:sldMk cId="0" sldId="256"/>
        </pc:sldMkLst>
        <pc:spChg chg="add del mod">
          <ac:chgData name="Aleksejs Zacepins" userId="c15585c4931bdd28" providerId="LiveId" clId="{498FBEAC-32D0-40E8-A26A-EF390DA55069}" dt="2020-12-14T10:58:56.770" v="62" actId="478"/>
          <ac:spMkLst>
            <pc:docMk/>
            <pc:sldMk cId="0" sldId="256"/>
            <ac:spMk id="3" creationId="{4F7478C8-5783-472A-98DA-4B4984863137}"/>
          </ac:spMkLst>
        </pc:spChg>
        <pc:spChg chg="mod">
          <ac:chgData name="Aleksejs Zacepins" userId="c15585c4931bdd28" providerId="LiveId" clId="{498FBEAC-32D0-40E8-A26A-EF390DA55069}" dt="2020-12-14T10:58:33.793" v="59" actId="20577"/>
          <ac:spMkLst>
            <pc:docMk/>
            <pc:sldMk cId="0" sldId="256"/>
            <ac:spMk id="64" creationId="{00000000-0000-0000-0000-000000000000}"/>
          </ac:spMkLst>
        </pc:spChg>
        <pc:spChg chg="mod">
          <ac:chgData name="Aleksejs Zacepins" userId="c15585c4931bdd28" providerId="LiveId" clId="{498FBEAC-32D0-40E8-A26A-EF390DA55069}" dt="2020-12-14T11:00:09.951" v="177" actId="20577"/>
          <ac:spMkLst>
            <pc:docMk/>
            <pc:sldMk cId="0" sldId="256"/>
            <ac:spMk id="65" creationId="{00000000-0000-0000-0000-000000000000}"/>
          </ac:spMkLst>
        </pc:spChg>
        <pc:spChg chg="del">
          <ac:chgData name="Aleksejs Zacepins" userId="c15585c4931bdd28" providerId="LiveId" clId="{498FBEAC-32D0-40E8-A26A-EF390DA55069}" dt="2020-12-14T10:58:44.660" v="60" actId="478"/>
          <ac:spMkLst>
            <pc:docMk/>
            <pc:sldMk cId="0" sldId="256"/>
            <ac:spMk id="66" creationId="{00000000-0000-0000-0000-000000000000}"/>
          </ac:spMkLst>
        </pc:spChg>
        <pc:picChg chg="add del mod">
          <ac:chgData name="Aleksejs Zacepins" userId="c15585c4931bdd28" providerId="LiveId" clId="{498FBEAC-32D0-40E8-A26A-EF390DA55069}" dt="2020-12-14T11:02:11.186" v="187" actId="478"/>
          <ac:picMkLst>
            <pc:docMk/>
            <pc:sldMk cId="0" sldId="256"/>
            <ac:picMk id="5" creationId="{FA83AD84-EF4A-49D6-BE84-29347BD4A2CF}"/>
          </ac:picMkLst>
        </pc:picChg>
        <pc:picChg chg="add mod">
          <ac:chgData name="Aleksejs Zacepins" userId="c15585c4931bdd28" providerId="LiveId" clId="{498FBEAC-32D0-40E8-A26A-EF390DA55069}" dt="2020-12-14T11:02:29.218" v="196" actId="1076"/>
          <ac:picMkLst>
            <pc:docMk/>
            <pc:sldMk cId="0" sldId="256"/>
            <ac:picMk id="7" creationId="{665B5A62-4B0B-4BA3-89CC-91AEC8C89080}"/>
          </ac:picMkLst>
        </pc:picChg>
        <pc:picChg chg="add mod">
          <ac:chgData name="Aleksejs Zacepins" userId="c15585c4931bdd28" providerId="LiveId" clId="{498FBEAC-32D0-40E8-A26A-EF390DA55069}" dt="2020-12-14T11:02:18.229" v="192" actId="1076"/>
          <ac:picMkLst>
            <pc:docMk/>
            <pc:sldMk cId="0" sldId="256"/>
            <ac:picMk id="8" creationId="{21ED3F0C-56CD-45A2-8FCF-59AB2D84B980}"/>
          </ac:picMkLst>
        </pc:picChg>
      </pc:sldChg>
      <pc:sldChg chg="delSp del">
        <pc:chgData name="Aleksejs Zacepins" userId="c15585c4931bdd28" providerId="LiveId" clId="{498FBEAC-32D0-40E8-A26A-EF390DA55069}" dt="2020-12-14T11:19:42.225" v="899" actId="2696"/>
        <pc:sldMkLst>
          <pc:docMk/>
          <pc:sldMk cId="0" sldId="257"/>
        </pc:sldMkLst>
        <pc:picChg chg="del">
          <ac:chgData name="Aleksejs Zacepins" userId="c15585c4931bdd28" providerId="LiveId" clId="{498FBEAC-32D0-40E8-A26A-EF390DA55069}" dt="2020-12-14T11:00:22.552" v="178"/>
          <ac:picMkLst>
            <pc:docMk/>
            <pc:sldMk cId="0" sldId="257"/>
            <ac:picMk id="74" creationId="{00000000-0000-0000-0000-000000000000}"/>
          </ac:picMkLst>
        </pc:picChg>
      </pc:sldChg>
      <pc:sldChg chg="del">
        <pc:chgData name="Aleksejs Zacepins" userId="c15585c4931bdd28" providerId="LiveId" clId="{498FBEAC-32D0-40E8-A26A-EF390DA55069}" dt="2020-12-14T11:19:45.462" v="900" actId="2696"/>
        <pc:sldMkLst>
          <pc:docMk/>
          <pc:sldMk cId="0" sldId="258"/>
        </pc:sldMkLst>
      </pc:sldChg>
      <pc:sldChg chg="del">
        <pc:chgData name="Aleksejs Zacepins" userId="c15585c4931bdd28" providerId="LiveId" clId="{498FBEAC-32D0-40E8-A26A-EF390DA55069}" dt="2020-12-14T11:19:46.705" v="901" actId="2696"/>
        <pc:sldMkLst>
          <pc:docMk/>
          <pc:sldMk cId="0" sldId="259"/>
        </pc:sldMkLst>
      </pc:sldChg>
      <pc:sldChg chg="del">
        <pc:chgData name="Aleksejs Zacepins" userId="c15585c4931bdd28" providerId="LiveId" clId="{498FBEAC-32D0-40E8-A26A-EF390DA55069}" dt="2020-12-14T11:19:47.996" v="902" actId="2696"/>
        <pc:sldMkLst>
          <pc:docMk/>
          <pc:sldMk cId="0" sldId="260"/>
        </pc:sldMkLst>
      </pc:sldChg>
      <pc:sldChg chg="del">
        <pc:chgData name="Aleksejs Zacepins" userId="c15585c4931bdd28" providerId="LiveId" clId="{498FBEAC-32D0-40E8-A26A-EF390DA55069}" dt="2020-12-14T11:19:49.110" v="903" actId="2696"/>
        <pc:sldMkLst>
          <pc:docMk/>
          <pc:sldMk cId="0" sldId="261"/>
        </pc:sldMkLst>
      </pc:sldChg>
      <pc:sldChg chg="del">
        <pc:chgData name="Aleksejs Zacepins" userId="c15585c4931bdd28" providerId="LiveId" clId="{498FBEAC-32D0-40E8-A26A-EF390DA55069}" dt="2020-12-14T11:19:49.629" v="904" actId="2696"/>
        <pc:sldMkLst>
          <pc:docMk/>
          <pc:sldMk cId="0" sldId="262"/>
        </pc:sldMkLst>
      </pc:sldChg>
      <pc:sldChg chg="del">
        <pc:chgData name="Aleksejs Zacepins" userId="c15585c4931bdd28" providerId="LiveId" clId="{498FBEAC-32D0-40E8-A26A-EF390DA55069}" dt="2020-12-14T11:19:50.203" v="905" actId="2696"/>
        <pc:sldMkLst>
          <pc:docMk/>
          <pc:sldMk cId="0" sldId="263"/>
        </pc:sldMkLst>
      </pc:sldChg>
      <pc:sldChg chg="del">
        <pc:chgData name="Aleksejs Zacepins" userId="c15585c4931bdd28" providerId="LiveId" clId="{498FBEAC-32D0-40E8-A26A-EF390DA55069}" dt="2020-12-14T11:19:51.896" v="906" actId="2696"/>
        <pc:sldMkLst>
          <pc:docMk/>
          <pc:sldMk cId="0" sldId="264"/>
        </pc:sldMkLst>
      </pc:sldChg>
      <pc:sldChg chg="addSp delSp modSp ord">
        <pc:chgData name="Aleksejs Zacepins" userId="c15585c4931bdd28" providerId="LiveId" clId="{498FBEAC-32D0-40E8-A26A-EF390DA55069}" dt="2020-12-14T12:11:44.629" v="3187" actId="20577"/>
        <pc:sldMkLst>
          <pc:docMk/>
          <pc:sldMk cId="0" sldId="265"/>
        </pc:sldMkLst>
        <pc:spChg chg="add mod">
          <ac:chgData name="Aleksejs Zacepins" userId="c15585c4931bdd28" providerId="LiveId" clId="{498FBEAC-32D0-40E8-A26A-EF390DA55069}" dt="2020-12-14T11:24:27.202" v="1237" actId="20577"/>
          <ac:spMkLst>
            <pc:docMk/>
            <pc:sldMk cId="0" sldId="265"/>
            <ac:spMk id="6" creationId="{917F2764-0C9D-48CC-8929-BF335CF749A9}"/>
          </ac:spMkLst>
        </pc:spChg>
        <pc:spChg chg="add mod">
          <ac:chgData name="Aleksejs Zacepins" userId="c15585c4931bdd28" providerId="LiveId" clId="{498FBEAC-32D0-40E8-A26A-EF390DA55069}" dt="2020-12-14T11:24:31.298" v="1249" actId="20577"/>
          <ac:spMkLst>
            <pc:docMk/>
            <pc:sldMk cId="0" sldId="265"/>
            <ac:spMk id="7" creationId="{DC02F06E-BF33-4056-8FA7-2D7EBC24DBFC}"/>
          </ac:spMkLst>
        </pc:spChg>
        <pc:spChg chg="add mod">
          <ac:chgData name="Aleksejs Zacepins" userId="c15585c4931bdd28" providerId="LiveId" clId="{498FBEAC-32D0-40E8-A26A-EF390DA55069}" dt="2020-12-14T11:24:38.145" v="1257" actId="20577"/>
          <ac:spMkLst>
            <pc:docMk/>
            <pc:sldMk cId="0" sldId="265"/>
            <ac:spMk id="8" creationId="{3AB9EE1D-6A6F-4C4C-A6E0-FD02A43295FF}"/>
          </ac:spMkLst>
        </pc:spChg>
        <pc:spChg chg="mod">
          <ac:chgData name="Aleksejs Zacepins" userId="c15585c4931bdd28" providerId="LiveId" clId="{498FBEAC-32D0-40E8-A26A-EF390DA55069}" dt="2020-12-14T12:09:39.607" v="3177" actId="20577"/>
          <ac:spMkLst>
            <pc:docMk/>
            <pc:sldMk cId="0" sldId="265"/>
            <ac:spMk id="138" creationId="{00000000-0000-0000-0000-000000000000}"/>
          </ac:spMkLst>
        </pc:spChg>
        <pc:spChg chg="mod">
          <ac:chgData name="Aleksejs Zacepins" userId="c15585c4931bdd28" providerId="LiveId" clId="{498FBEAC-32D0-40E8-A26A-EF390DA55069}" dt="2020-12-14T12:11:44.629" v="3187" actId="20577"/>
          <ac:spMkLst>
            <pc:docMk/>
            <pc:sldMk cId="0" sldId="265"/>
            <ac:spMk id="139" creationId="{00000000-0000-0000-0000-000000000000}"/>
          </ac:spMkLst>
        </pc:spChg>
        <pc:spChg chg="del">
          <ac:chgData name="Aleksejs Zacepins" userId="c15585c4931bdd28" providerId="LiveId" clId="{498FBEAC-32D0-40E8-A26A-EF390DA55069}" dt="2020-12-14T11:23:23.097" v="1202" actId="478"/>
          <ac:spMkLst>
            <pc:docMk/>
            <pc:sldMk cId="0" sldId="265"/>
            <ac:spMk id="140" creationId="{00000000-0000-0000-0000-000000000000}"/>
          </ac:spMkLst>
        </pc:spChg>
        <pc:cxnChg chg="add mod">
          <ac:chgData name="Aleksejs Zacepins" userId="c15585c4931bdd28" providerId="LiveId" clId="{498FBEAC-32D0-40E8-A26A-EF390DA55069}" dt="2020-12-14T11:24:01.950" v="1214" actId="14100"/>
          <ac:cxnSpMkLst>
            <pc:docMk/>
            <pc:sldMk cId="0" sldId="265"/>
            <ac:cxnSpMk id="9" creationId="{87BB6151-A54E-40D2-A5E2-FF0F6CD394EB}"/>
          </ac:cxnSpMkLst>
        </pc:cxnChg>
        <pc:cxnChg chg="add mod">
          <ac:chgData name="Aleksejs Zacepins" userId="c15585c4931bdd28" providerId="LiveId" clId="{498FBEAC-32D0-40E8-A26A-EF390DA55069}" dt="2020-12-14T11:24:07.611" v="1217" actId="1076"/>
          <ac:cxnSpMkLst>
            <pc:docMk/>
            <pc:sldMk cId="0" sldId="265"/>
            <ac:cxnSpMk id="10" creationId="{68F79605-9C2F-4270-84A0-B8988A4568F7}"/>
          </ac:cxnSpMkLst>
        </pc:cxnChg>
        <pc:cxnChg chg="add del mod">
          <ac:chgData name="Aleksejs Zacepins" userId="c15585c4931bdd28" providerId="LiveId" clId="{498FBEAC-32D0-40E8-A26A-EF390DA55069}" dt="2020-12-14T11:24:09.430" v="1219" actId="478"/>
          <ac:cxnSpMkLst>
            <pc:docMk/>
            <pc:sldMk cId="0" sldId="265"/>
            <ac:cxnSpMk id="11" creationId="{676416F0-C313-4830-8D01-245214AC4E93}"/>
          </ac:cxnSpMkLst>
        </pc:cxnChg>
        <pc:cxnChg chg="add mod">
          <ac:chgData name="Aleksejs Zacepins" userId="c15585c4931bdd28" providerId="LiveId" clId="{498FBEAC-32D0-40E8-A26A-EF390DA55069}" dt="2020-12-14T11:24:20.244" v="1223" actId="14100"/>
          <ac:cxnSpMkLst>
            <pc:docMk/>
            <pc:sldMk cId="0" sldId="265"/>
            <ac:cxnSpMk id="18" creationId="{7B49E8B8-72BD-4C1D-B7B4-8BC986F171A6}"/>
          </ac:cxnSpMkLst>
        </pc:cxnChg>
      </pc:sldChg>
      <pc:sldChg chg="addSp delSp modSp ord">
        <pc:chgData name="Aleksejs Zacepins" userId="c15585c4931bdd28" providerId="LiveId" clId="{498FBEAC-32D0-40E8-A26A-EF390DA55069}" dt="2020-12-14T12:08:26.398" v="3175" actId="20577"/>
        <pc:sldMkLst>
          <pc:docMk/>
          <pc:sldMk cId="0" sldId="266"/>
        </pc:sldMkLst>
        <pc:spChg chg="add del mod">
          <ac:chgData name="Aleksejs Zacepins" userId="c15585c4931bdd28" providerId="LiveId" clId="{498FBEAC-32D0-40E8-A26A-EF390DA55069}" dt="2020-12-14T11:13:01.577" v="820" actId="478"/>
          <ac:spMkLst>
            <pc:docMk/>
            <pc:sldMk cId="0" sldId="266"/>
            <ac:spMk id="3" creationId="{1808F27F-12EA-4396-A501-E010BAF5C330}"/>
          </ac:spMkLst>
        </pc:spChg>
        <pc:spChg chg="mod">
          <ac:chgData name="Aleksejs Zacepins" userId="c15585c4931bdd28" providerId="LiveId" clId="{498FBEAC-32D0-40E8-A26A-EF390DA55069}" dt="2020-12-14T12:08:26.398" v="3175" actId="20577"/>
          <ac:spMkLst>
            <pc:docMk/>
            <pc:sldMk cId="0" sldId="266"/>
            <ac:spMk id="146" creationId="{00000000-0000-0000-0000-000000000000}"/>
          </ac:spMkLst>
        </pc:spChg>
        <pc:spChg chg="mod">
          <ac:chgData name="Aleksejs Zacepins" userId="c15585c4931bdd28" providerId="LiveId" clId="{498FBEAC-32D0-40E8-A26A-EF390DA55069}" dt="2020-12-14T11:19:35.011" v="898" actId="14100"/>
          <ac:spMkLst>
            <pc:docMk/>
            <pc:sldMk cId="0" sldId="266"/>
            <ac:spMk id="147" creationId="{00000000-0000-0000-0000-000000000000}"/>
          </ac:spMkLst>
        </pc:spChg>
        <pc:spChg chg="del mod">
          <ac:chgData name="Aleksejs Zacepins" userId="c15585c4931bdd28" providerId="LiveId" clId="{498FBEAC-32D0-40E8-A26A-EF390DA55069}" dt="2020-12-14T11:12:59.924" v="819" actId="478"/>
          <ac:spMkLst>
            <pc:docMk/>
            <pc:sldMk cId="0" sldId="266"/>
            <ac:spMk id="148" creationId="{00000000-0000-0000-0000-000000000000}"/>
          </ac:spMkLst>
        </pc:spChg>
        <pc:picChg chg="add mod">
          <ac:chgData name="Aleksejs Zacepins" userId="c15585c4931bdd28" providerId="LiveId" clId="{498FBEAC-32D0-40E8-A26A-EF390DA55069}" dt="2020-12-14T11:13:07.558" v="823" actId="1076"/>
          <ac:picMkLst>
            <pc:docMk/>
            <pc:sldMk cId="0" sldId="266"/>
            <ac:picMk id="1026" creationId="{EE81357A-AF76-4377-BF0A-A8E0315752E2}"/>
          </ac:picMkLst>
        </pc:picChg>
      </pc:sldChg>
      <pc:sldChg chg="del">
        <pc:chgData name="Aleksejs Zacepins" userId="c15585c4931bdd28" providerId="LiveId" clId="{498FBEAC-32D0-40E8-A26A-EF390DA55069}" dt="2020-12-14T11:25:07.330" v="1258" actId="2696"/>
        <pc:sldMkLst>
          <pc:docMk/>
          <pc:sldMk cId="0" sldId="267"/>
        </pc:sldMkLst>
      </pc:sldChg>
      <pc:sldChg chg="modSp ord">
        <pc:chgData name="Aleksejs Zacepins" userId="c15585c4931bdd28" providerId="LiveId" clId="{498FBEAC-32D0-40E8-A26A-EF390DA55069}" dt="2020-12-14T12:15:01.359" v="3229" actId="20577"/>
        <pc:sldMkLst>
          <pc:docMk/>
          <pc:sldMk cId="0" sldId="268"/>
        </pc:sldMkLst>
        <pc:spChg chg="mod">
          <ac:chgData name="Aleksejs Zacepins" userId="c15585c4931bdd28" providerId="LiveId" clId="{498FBEAC-32D0-40E8-A26A-EF390DA55069}" dt="2020-12-14T11:25:44.577" v="1297" actId="313"/>
          <ac:spMkLst>
            <pc:docMk/>
            <pc:sldMk cId="0" sldId="268"/>
            <ac:spMk id="166" creationId="{00000000-0000-0000-0000-000000000000}"/>
          </ac:spMkLst>
        </pc:spChg>
        <pc:spChg chg="mod">
          <ac:chgData name="Aleksejs Zacepins" userId="c15585c4931bdd28" providerId="LiveId" clId="{498FBEAC-32D0-40E8-A26A-EF390DA55069}" dt="2020-12-14T12:13:02.627" v="3208" actId="20577"/>
          <ac:spMkLst>
            <pc:docMk/>
            <pc:sldMk cId="0" sldId="268"/>
            <ac:spMk id="167" creationId="{00000000-0000-0000-0000-000000000000}"/>
          </ac:spMkLst>
        </pc:spChg>
        <pc:spChg chg="mod">
          <ac:chgData name="Aleksejs Zacepins" userId="c15585c4931bdd28" providerId="LiveId" clId="{498FBEAC-32D0-40E8-A26A-EF390DA55069}" dt="2020-12-14T12:15:01.359" v="3229" actId="20577"/>
          <ac:spMkLst>
            <pc:docMk/>
            <pc:sldMk cId="0" sldId="268"/>
            <ac:spMk id="168" creationId="{00000000-0000-0000-0000-000000000000}"/>
          </ac:spMkLst>
        </pc:spChg>
        <pc:spChg chg="mod">
          <ac:chgData name="Aleksejs Zacepins" userId="c15585c4931bdd28" providerId="LiveId" clId="{498FBEAC-32D0-40E8-A26A-EF390DA55069}" dt="2020-12-14T11:31:31.255" v="1856" actId="1076"/>
          <ac:spMkLst>
            <pc:docMk/>
            <pc:sldMk cId="0" sldId="268"/>
            <ac:spMk id="170" creationId="{00000000-0000-0000-0000-000000000000}"/>
          </ac:spMkLst>
        </pc:spChg>
      </pc:sldChg>
      <pc:sldChg chg="del">
        <pc:chgData name="Aleksejs Zacepins" userId="c15585c4931bdd28" providerId="LiveId" clId="{498FBEAC-32D0-40E8-A26A-EF390DA55069}" dt="2020-12-14T11:31:36.639" v="1857" actId="2696"/>
        <pc:sldMkLst>
          <pc:docMk/>
          <pc:sldMk cId="0" sldId="269"/>
        </pc:sldMkLst>
      </pc:sldChg>
      <pc:sldChg chg="del">
        <pc:chgData name="Aleksejs Zacepins" userId="c15585c4931bdd28" providerId="LiveId" clId="{498FBEAC-32D0-40E8-A26A-EF390DA55069}" dt="2020-12-14T11:31:42.696" v="1858" actId="2696"/>
        <pc:sldMkLst>
          <pc:docMk/>
          <pc:sldMk cId="0" sldId="270"/>
        </pc:sldMkLst>
      </pc:sldChg>
      <pc:sldChg chg="del">
        <pc:chgData name="Aleksejs Zacepins" userId="c15585c4931bdd28" providerId="LiveId" clId="{498FBEAC-32D0-40E8-A26A-EF390DA55069}" dt="2020-12-14T11:31:44.590" v="1859" actId="2696"/>
        <pc:sldMkLst>
          <pc:docMk/>
          <pc:sldMk cId="0" sldId="271"/>
        </pc:sldMkLst>
      </pc:sldChg>
      <pc:sldChg chg="del">
        <pc:chgData name="Aleksejs Zacepins" userId="c15585c4931bdd28" providerId="LiveId" clId="{498FBEAC-32D0-40E8-A26A-EF390DA55069}" dt="2020-12-14T11:31:46.156" v="1860" actId="2696"/>
        <pc:sldMkLst>
          <pc:docMk/>
          <pc:sldMk cId="0" sldId="272"/>
        </pc:sldMkLst>
      </pc:sldChg>
      <pc:sldChg chg="addSp modSp ord">
        <pc:chgData name="Aleksejs Zacepins" userId="c15585c4931bdd28" providerId="LiveId" clId="{498FBEAC-32D0-40E8-A26A-EF390DA55069}" dt="2020-12-14T12:16:30.549" v="3239" actId="20577"/>
        <pc:sldMkLst>
          <pc:docMk/>
          <pc:sldMk cId="0" sldId="273"/>
        </pc:sldMkLst>
        <pc:spChg chg="add mod">
          <ac:chgData name="Aleksejs Zacepins" userId="c15585c4931bdd28" providerId="LiveId" clId="{498FBEAC-32D0-40E8-A26A-EF390DA55069}" dt="2020-12-14T11:37:17.497" v="2170" actId="20577"/>
          <ac:spMkLst>
            <pc:docMk/>
            <pc:sldMk cId="0" sldId="273"/>
            <ac:spMk id="9" creationId="{9E3480CF-F89F-4901-A165-9303A052FD04}"/>
          </ac:spMkLst>
        </pc:spChg>
        <pc:spChg chg="mod">
          <ac:chgData name="Aleksejs Zacepins" userId="c15585c4931bdd28" providerId="LiveId" clId="{498FBEAC-32D0-40E8-A26A-EF390DA55069}" dt="2020-12-14T11:31:57.813" v="1884" actId="20577"/>
          <ac:spMkLst>
            <pc:docMk/>
            <pc:sldMk cId="0" sldId="273"/>
            <ac:spMk id="209" creationId="{00000000-0000-0000-0000-000000000000}"/>
          </ac:spMkLst>
        </pc:spChg>
        <pc:spChg chg="mod">
          <ac:chgData name="Aleksejs Zacepins" userId="c15585c4931bdd28" providerId="LiveId" clId="{498FBEAC-32D0-40E8-A26A-EF390DA55069}" dt="2020-12-14T12:16:30.549" v="3239" actId="20577"/>
          <ac:spMkLst>
            <pc:docMk/>
            <pc:sldMk cId="0" sldId="273"/>
            <ac:spMk id="210" creationId="{00000000-0000-0000-0000-000000000000}"/>
          </ac:spMkLst>
        </pc:spChg>
        <pc:picChg chg="mod">
          <ac:chgData name="Aleksejs Zacepins" userId="c15585c4931bdd28" providerId="LiveId" clId="{498FBEAC-32D0-40E8-A26A-EF390DA55069}" dt="2020-12-14T11:34:52.574" v="1998" actId="14100"/>
          <ac:picMkLst>
            <pc:docMk/>
            <pc:sldMk cId="0" sldId="273"/>
            <ac:picMk id="212" creationId="{00000000-0000-0000-0000-000000000000}"/>
          </ac:picMkLst>
        </pc:picChg>
        <pc:picChg chg="mod">
          <ac:chgData name="Aleksejs Zacepins" userId="c15585c4931bdd28" providerId="LiveId" clId="{498FBEAC-32D0-40E8-A26A-EF390DA55069}" dt="2020-12-14T11:35:14.675" v="2011" actId="14100"/>
          <ac:picMkLst>
            <pc:docMk/>
            <pc:sldMk cId="0" sldId="273"/>
            <ac:picMk id="213" creationId="{00000000-0000-0000-0000-000000000000}"/>
          </ac:picMkLst>
        </pc:picChg>
        <pc:picChg chg="mod">
          <ac:chgData name="Aleksejs Zacepins" userId="c15585c4931bdd28" providerId="LiveId" clId="{498FBEAC-32D0-40E8-A26A-EF390DA55069}" dt="2020-12-14T11:35:22.714" v="2015" actId="1076"/>
          <ac:picMkLst>
            <pc:docMk/>
            <pc:sldMk cId="0" sldId="273"/>
            <ac:picMk id="214" creationId="{00000000-0000-0000-0000-000000000000}"/>
          </ac:picMkLst>
        </pc:picChg>
        <pc:picChg chg="mod">
          <ac:chgData name="Aleksejs Zacepins" userId="c15585c4931bdd28" providerId="LiveId" clId="{498FBEAC-32D0-40E8-A26A-EF390DA55069}" dt="2020-12-14T11:35:16.855" v="2012" actId="1076"/>
          <ac:picMkLst>
            <pc:docMk/>
            <pc:sldMk cId="0" sldId="273"/>
            <ac:picMk id="215" creationId="{00000000-0000-0000-0000-000000000000}"/>
          </ac:picMkLst>
        </pc:picChg>
      </pc:sldChg>
      <pc:sldChg chg="del">
        <pc:chgData name="Aleksejs Zacepins" userId="c15585c4931bdd28" providerId="LiveId" clId="{498FBEAC-32D0-40E8-A26A-EF390DA55069}" dt="2020-12-14T11:41:59.783" v="2507" actId="2696"/>
        <pc:sldMkLst>
          <pc:docMk/>
          <pc:sldMk cId="0" sldId="274"/>
        </pc:sldMkLst>
      </pc:sldChg>
      <pc:sldChg chg="del">
        <pc:chgData name="Aleksejs Zacepins" userId="c15585c4931bdd28" providerId="LiveId" clId="{498FBEAC-32D0-40E8-A26A-EF390DA55069}" dt="2020-12-14T11:37:28.158" v="2171" actId="2696"/>
        <pc:sldMkLst>
          <pc:docMk/>
          <pc:sldMk cId="0" sldId="275"/>
        </pc:sldMkLst>
      </pc:sldChg>
      <pc:sldChg chg="addSp modSp ord">
        <pc:chgData name="Aleksejs Zacepins" userId="c15585c4931bdd28" providerId="LiveId" clId="{498FBEAC-32D0-40E8-A26A-EF390DA55069}" dt="2020-12-14T11:41:29.146" v="2503" actId="1076"/>
        <pc:sldMkLst>
          <pc:docMk/>
          <pc:sldMk cId="0" sldId="276"/>
        </pc:sldMkLst>
        <pc:spChg chg="mod">
          <ac:chgData name="Aleksejs Zacepins" userId="c15585c4931bdd28" providerId="LiveId" clId="{498FBEAC-32D0-40E8-A26A-EF390DA55069}" dt="2020-12-14T11:38:45.249" v="2212" actId="20577"/>
          <ac:spMkLst>
            <pc:docMk/>
            <pc:sldMk cId="0" sldId="276"/>
            <ac:spMk id="237" creationId="{00000000-0000-0000-0000-000000000000}"/>
          </ac:spMkLst>
        </pc:spChg>
        <pc:spChg chg="mod">
          <ac:chgData name="Aleksejs Zacepins" userId="c15585c4931bdd28" providerId="LiveId" clId="{498FBEAC-32D0-40E8-A26A-EF390DA55069}" dt="2020-12-14T11:40:29.570" v="2488" actId="20577"/>
          <ac:spMkLst>
            <pc:docMk/>
            <pc:sldMk cId="0" sldId="276"/>
            <ac:spMk id="238" creationId="{00000000-0000-0000-0000-000000000000}"/>
          </ac:spMkLst>
        </pc:spChg>
        <pc:spChg chg="mod">
          <ac:chgData name="Aleksejs Zacepins" userId="c15585c4931bdd28" providerId="LiveId" clId="{498FBEAC-32D0-40E8-A26A-EF390DA55069}" dt="2020-12-14T11:40:36.583" v="2489"/>
          <ac:spMkLst>
            <pc:docMk/>
            <pc:sldMk cId="0" sldId="276"/>
            <ac:spMk id="242" creationId="{00000000-0000-0000-0000-000000000000}"/>
          </ac:spMkLst>
        </pc:spChg>
        <pc:picChg chg="add mod">
          <ac:chgData name="Aleksejs Zacepins" userId="c15585c4931bdd28" providerId="LiveId" clId="{498FBEAC-32D0-40E8-A26A-EF390DA55069}" dt="2020-12-14T11:41:27.797" v="2502" actId="14100"/>
          <ac:picMkLst>
            <pc:docMk/>
            <pc:sldMk cId="0" sldId="276"/>
            <ac:picMk id="8" creationId="{C9767D0D-19A3-405F-A854-AD57C0B8DBB4}"/>
          </ac:picMkLst>
        </pc:picChg>
        <pc:picChg chg="mod">
          <ac:chgData name="Aleksejs Zacepins" userId="c15585c4931bdd28" providerId="LiveId" clId="{498FBEAC-32D0-40E8-A26A-EF390DA55069}" dt="2020-12-14T11:41:29.146" v="2503" actId="1076"/>
          <ac:picMkLst>
            <pc:docMk/>
            <pc:sldMk cId="0" sldId="276"/>
            <ac:picMk id="241" creationId="{00000000-0000-0000-0000-000000000000}"/>
          </ac:picMkLst>
        </pc:picChg>
      </pc:sldChg>
      <pc:sldChg chg="delSp del">
        <pc:chgData name="Aleksejs Zacepins" userId="c15585c4931bdd28" providerId="LiveId" clId="{498FBEAC-32D0-40E8-A26A-EF390DA55069}" dt="2020-12-14T11:42:03.051" v="2508" actId="2696"/>
        <pc:sldMkLst>
          <pc:docMk/>
          <pc:sldMk cId="0" sldId="277"/>
        </pc:sldMkLst>
        <pc:picChg chg="del">
          <ac:chgData name="Aleksejs Zacepins" userId="c15585c4931bdd28" providerId="LiveId" clId="{498FBEAC-32D0-40E8-A26A-EF390DA55069}" dt="2020-12-14T11:41:14.473" v="2493"/>
          <ac:picMkLst>
            <pc:docMk/>
            <pc:sldMk cId="0" sldId="277"/>
            <ac:picMk id="253" creationId="{00000000-0000-0000-0000-000000000000}"/>
          </ac:picMkLst>
        </pc:picChg>
      </pc:sldChg>
      <pc:sldChg chg="del">
        <pc:chgData name="Aleksejs Zacepins" userId="c15585c4931bdd28" providerId="LiveId" clId="{498FBEAC-32D0-40E8-A26A-EF390DA55069}" dt="2020-12-14T11:44:29.915" v="2622" actId="2696"/>
        <pc:sldMkLst>
          <pc:docMk/>
          <pc:sldMk cId="0" sldId="278"/>
        </pc:sldMkLst>
      </pc:sldChg>
      <pc:sldChg chg="delSp del">
        <pc:chgData name="Aleksejs Zacepins" userId="c15585c4931bdd28" providerId="LiveId" clId="{498FBEAC-32D0-40E8-A26A-EF390DA55069}" dt="2020-12-14T11:44:30.981" v="2623" actId="2696"/>
        <pc:sldMkLst>
          <pc:docMk/>
          <pc:sldMk cId="0" sldId="279"/>
        </pc:sldMkLst>
        <pc:picChg chg="del">
          <ac:chgData name="Aleksejs Zacepins" userId="c15585c4931bdd28" providerId="LiveId" clId="{498FBEAC-32D0-40E8-A26A-EF390DA55069}" dt="2020-12-14T11:44:02.059" v="2582"/>
          <ac:picMkLst>
            <pc:docMk/>
            <pc:sldMk cId="0" sldId="279"/>
            <ac:picMk id="272" creationId="{00000000-0000-0000-0000-000000000000}"/>
          </ac:picMkLst>
        </pc:picChg>
      </pc:sldChg>
      <pc:sldChg chg="del">
        <pc:chgData name="Aleksejs Zacepins" userId="c15585c4931bdd28" providerId="LiveId" clId="{498FBEAC-32D0-40E8-A26A-EF390DA55069}" dt="2020-12-14T11:44:31.920" v="2624" actId="2696"/>
        <pc:sldMkLst>
          <pc:docMk/>
          <pc:sldMk cId="0" sldId="280"/>
        </pc:sldMkLst>
      </pc:sldChg>
      <pc:sldChg chg="del">
        <pc:chgData name="Aleksejs Zacepins" userId="c15585c4931bdd28" providerId="LiveId" clId="{498FBEAC-32D0-40E8-A26A-EF390DA55069}" dt="2020-12-14T11:44:34.372" v="2625" actId="2696"/>
        <pc:sldMkLst>
          <pc:docMk/>
          <pc:sldMk cId="0" sldId="281"/>
        </pc:sldMkLst>
      </pc:sldChg>
      <pc:sldChg chg="delSp modSp del">
        <pc:chgData name="Aleksejs Zacepins" userId="c15585c4931bdd28" providerId="LiveId" clId="{498FBEAC-32D0-40E8-A26A-EF390DA55069}" dt="2020-12-14T11:44:35.378" v="2626" actId="2696"/>
        <pc:sldMkLst>
          <pc:docMk/>
          <pc:sldMk cId="0" sldId="282"/>
        </pc:sldMkLst>
        <pc:spChg chg="del mod">
          <ac:chgData name="Aleksejs Zacepins" userId="c15585c4931bdd28" providerId="LiveId" clId="{498FBEAC-32D0-40E8-A26A-EF390DA55069}" dt="2020-12-14T11:42:46.753" v="2517"/>
          <ac:spMkLst>
            <pc:docMk/>
            <pc:sldMk cId="0" sldId="282"/>
            <ac:spMk id="297" creationId="{00000000-0000-0000-0000-000000000000}"/>
          </ac:spMkLst>
        </pc:spChg>
        <pc:spChg chg="del">
          <ac:chgData name="Aleksejs Zacepins" userId="c15585c4931bdd28" providerId="LiveId" clId="{498FBEAC-32D0-40E8-A26A-EF390DA55069}" dt="2020-12-14T11:42:46.753" v="2517"/>
          <ac:spMkLst>
            <pc:docMk/>
            <pc:sldMk cId="0" sldId="282"/>
            <ac:spMk id="300" creationId="{00000000-0000-0000-0000-000000000000}"/>
          </ac:spMkLst>
        </pc:spChg>
        <pc:picChg chg="del">
          <ac:chgData name="Aleksejs Zacepins" userId="c15585c4931bdd28" providerId="LiveId" clId="{498FBEAC-32D0-40E8-A26A-EF390DA55069}" dt="2020-12-14T11:42:24.385" v="2510"/>
          <ac:picMkLst>
            <pc:docMk/>
            <pc:sldMk cId="0" sldId="282"/>
            <ac:picMk id="298" creationId="{00000000-0000-0000-0000-000000000000}"/>
          </ac:picMkLst>
        </pc:picChg>
        <pc:picChg chg="del">
          <ac:chgData name="Aleksejs Zacepins" userId="c15585c4931bdd28" providerId="LiveId" clId="{498FBEAC-32D0-40E8-A26A-EF390DA55069}" dt="2020-12-14T11:42:24.385" v="2510"/>
          <ac:picMkLst>
            <pc:docMk/>
            <pc:sldMk cId="0" sldId="282"/>
            <ac:picMk id="299" creationId="{00000000-0000-0000-0000-000000000000}"/>
          </ac:picMkLst>
        </pc:picChg>
      </pc:sldChg>
      <pc:sldChg chg="del">
        <pc:chgData name="Aleksejs Zacepins" userId="c15585c4931bdd28" providerId="LiveId" clId="{498FBEAC-32D0-40E8-A26A-EF390DA55069}" dt="2020-12-14T11:44:40.038" v="2627" actId="2696"/>
        <pc:sldMkLst>
          <pc:docMk/>
          <pc:sldMk cId="0" sldId="283"/>
        </pc:sldMkLst>
      </pc:sldChg>
      <pc:sldChg chg="del">
        <pc:chgData name="Aleksejs Zacepins" userId="c15585c4931bdd28" providerId="LiveId" clId="{498FBEAC-32D0-40E8-A26A-EF390DA55069}" dt="2020-12-14T11:44:41.028" v="2628" actId="2696"/>
        <pc:sldMkLst>
          <pc:docMk/>
          <pc:sldMk cId="0" sldId="284"/>
        </pc:sldMkLst>
      </pc:sldChg>
      <pc:sldChg chg="delSp modSp ord">
        <pc:chgData name="Aleksejs Zacepins" userId="c15585c4931bdd28" providerId="LiveId" clId="{498FBEAC-32D0-40E8-A26A-EF390DA55069}" dt="2020-12-14T11:44:56.291" v="2654" actId="20577"/>
        <pc:sldMkLst>
          <pc:docMk/>
          <pc:sldMk cId="0" sldId="285"/>
        </pc:sldMkLst>
        <pc:spChg chg="mod">
          <ac:chgData name="Aleksejs Zacepins" userId="c15585c4931bdd28" providerId="LiveId" clId="{498FBEAC-32D0-40E8-A26A-EF390DA55069}" dt="2020-12-14T11:44:56.291" v="2654" actId="20577"/>
          <ac:spMkLst>
            <pc:docMk/>
            <pc:sldMk cId="0" sldId="285"/>
            <ac:spMk id="325" creationId="{00000000-0000-0000-0000-000000000000}"/>
          </ac:spMkLst>
        </pc:spChg>
        <pc:spChg chg="del">
          <ac:chgData name="Aleksejs Zacepins" userId="c15585c4931bdd28" providerId="LiveId" clId="{498FBEAC-32D0-40E8-A26A-EF390DA55069}" dt="2020-12-14T11:44:48.189" v="2630" actId="478"/>
          <ac:spMkLst>
            <pc:docMk/>
            <pc:sldMk cId="0" sldId="285"/>
            <ac:spMk id="326" creationId="{00000000-0000-0000-0000-000000000000}"/>
          </ac:spMkLst>
        </pc:spChg>
        <pc:spChg chg="del">
          <ac:chgData name="Aleksejs Zacepins" userId="c15585c4931bdd28" providerId="LiveId" clId="{498FBEAC-32D0-40E8-A26A-EF390DA55069}" dt="2020-12-14T11:44:50.972" v="2632" actId="478"/>
          <ac:spMkLst>
            <pc:docMk/>
            <pc:sldMk cId="0" sldId="285"/>
            <ac:spMk id="327" creationId="{00000000-0000-0000-0000-000000000000}"/>
          </ac:spMkLst>
        </pc:spChg>
        <pc:picChg chg="mod">
          <ac:chgData name="Aleksejs Zacepins" userId="c15585c4931bdd28" providerId="LiveId" clId="{498FBEAC-32D0-40E8-A26A-EF390DA55069}" dt="2020-12-14T11:44:49.693" v="2631" actId="1076"/>
          <ac:picMkLst>
            <pc:docMk/>
            <pc:sldMk cId="0" sldId="285"/>
            <ac:picMk id="329" creationId="{00000000-0000-0000-0000-000000000000}"/>
          </ac:picMkLst>
        </pc:picChg>
      </pc:sldChg>
      <pc:sldChg chg="del">
        <pc:chgData name="Aleksejs Zacepins" userId="c15585c4931bdd28" providerId="LiveId" clId="{498FBEAC-32D0-40E8-A26A-EF390DA55069}" dt="2020-12-14T11:45:02.296" v="2655" actId="2696"/>
        <pc:sldMkLst>
          <pc:docMk/>
          <pc:sldMk cId="0" sldId="286"/>
        </pc:sldMkLst>
      </pc:sldChg>
      <pc:sldChg chg="del">
        <pc:chgData name="Aleksejs Zacepins" userId="c15585c4931bdd28" providerId="LiveId" clId="{498FBEAC-32D0-40E8-A26A-EF390DA55069}" dt="2020-12-14T11:50:44.449" v="2884" actId="2696"/>
        <pc:sldMkLst>
          <pc:docMk/>
          <pc:sldMk cId="0" sldId="287"/>
        </pc:sldMkLst>
      </pc:sldChg>
      <pc:sldChg chg="del">
        <pc:chgData name="Aleksejs Zacepins" userId="c15585c4931bdd28" providerId="LiveId" clId="{498FBEAC-32D0-40E8-A26A-EF390DA55069}" dt="2020-12-14T11:50:44.443" v="2883" actId="2696"/>
        <pc:sldMkLst>
          <pc:docMk/>
          <pc:sldMk cId="0" sldId="288"/>
        </pc:sldMkLst>
      </pc:sldChg>
      <pc:sldChg chg="del">
        <pc:chgData name="Aleksejs Zacepins" userId="c15585c4931bdd28" providerId="LiveId" clId="{498FBEAC-32D0-40E8-A26A-EF390DA55069}" dt="2020-12-14T11:50:44.438" v="2882" actId="2696"/>
        <pc:sldMkLst>
          <pc:docMk/>
          <pc:sldMk cId="0" sldId="289"/>
        </pc:sldMkLst>
      </pc:sldChg>
      <pc:sldChg chg="del">
        <pc:chgData name="Aleksejs Zacepins" userId="c15585c4931bdd28" providerId="LiveId" clId="{498FBEAC-32D0-40E8-A26A-EF390DA55069}" dt="2020-12-14T11:50:44.432" v="2881" actId="2696"/>
        <pc:sldMkLst>
          <pc:docMk/>
          <pc:sldMk cId="0" sldId="290"/>
        </pc:sldMkLst>
      </pc:sldChg>
      <pc:sldChg chg="addSp delSp modSp ord">
        <pc:chgData name="Aleksejs Zacepins" userId="c15585c4931bdd28" providerId="LiveId" clId="{498FBEAC-32D0-40E8-A26A-EF390DA55069}" dt="2020-12-14T11:59:55.135" v="3162" actId="20577"/>
        <pc:sldMkLst>
          <pc:docMk/>
          <pc:sldMk cId="0" sldId="291"/>
        </pc:sldMkLst>
        <pc:spChg chg="mod">
          <ac:chgData name="Aleksejs Zacepins" userId="c15585c4931bdd28" providerId="LiveId" clId="{498FBEAC-32D0-40E8-A26A-EF390DA55069}" dt="2020-12-14T11:46:05.940" v="2686" actId="20577"/>
          <ac:spMkLst>
            <pc:docMk/>
            <pc:sldMk cId="0" sldId="291"/>
            <ac:spMk id="375" creationId="{00000000-0000-0000-0000-000000000000}"/>
          </ac:spMkLst>
        </pc:spChg>
        <pc:spChg chg="mod">
          <ac:chgData name="Aleksejs Zacepins" userId="c15585c4931bdd28" providerId="LiveId" clId="{498FBEAC-32D0-40E8-A26A-EF390DA55069}" dt="2020-12-14T11:59:55.135" v="3162" actId="20577"/>
          <ac:spMkLst>
            <pc:docMk/>
            <pc:sldMk cId="0" sldId="291"/>
            <ac:spMk id="376" creationId="{00000000-0000-0000-0000-000000000000}"/>
          </ac:spMkLst>
        </pc:spChg>
        <pc:spChg chg="del">
          <ac:chgData name="Aleksejs Zacepins" userId="c15585c4931bdd28" providerId="LiveId" clId="{498FBEAC-32D0-40E8-A26A-EF390DA55069}" dt="2020-12-14T11:47:37.662" v="2800" actId="478"/>
          <ac:spMkLst>
            <pc:docMk/>
            <pc:sldMk cId="0" sldId="291"/>
            <ac:spMk id="379" creationId="{00000000-0000-0000-0000-000000000000}"/>
          </ac:spMkLst>
        </pc:spChg>
        <pc:picChg chg="add mod">
          <ac:chgData name="Aleksejs Zacepins" userId="c15585c4931bdd28" providerId="LiveId" clId="{498FBEAC-32D0-40E8-A26A-EF390DA55069}" dt="2020-12-14T11:48:49.339" v="2864" actId="1076"/>
          <ac:picMkLst>
            <pc:docMk/>
            <pc:sldMk cId="0" sldId="291"/>
            <ac:picMk id="3" creationId="{B3C90FB2-5028-4114-8B10-78211A889A15}"/>
          </ac:picMkLst>
        </pc:picChg>
        <pc:picChg chg="add mod">
          <ac:chgData name="Aleksejs Zacepins" userId="c15585c4931bdd28" providerId="LiveId" clId="{498FBEAC-32D0-40E8-A26A-EF390DA55069}" dt="2020-12-14T11:48:49.339" v="2864" actId="1076"/>
          <ac:picMkLst>
            <pc:docMk/>
            <pc:sldMk cId="0" sldId="291"/>
            <ac:picMk id="5" creationId="{0665E85B-EB2B-4CC8-B54A-17F2B89011B8}"/>
          </ac:picMkLst>
        </pc:picChg>
        <pc:picChg chg="add mod">
          <ac:chgData name="Aleksejs Zacepins" userId="c15585c4931bdd28" providerId="LiveId" clId="{498FBEAC-32D0-40E8-A26A-EF390DA55069}" dt="2020-12-14T11:48:51.857" v="2871" actId="1038"/>
          <ac:picMkLst>
            <pc:docMk/>
            <pc:sldMk cId="0" sldId="291"/>
            <ac:picMk id="7" creationId="{0B2A7BA8-D42B-4D50-8F1D-673EE90379AC}"/>
          </ac:picMkLst>
        </pc:picChg>
        <pc:picChg chg="del">
          <ac:chgData name="Aleksejs Zacepins" userId="c15585c4931bdd28" providerId="LiveId" clId="{498FBEAC-32D0-40E8-A26A-EF390DA55069}" dt="2020-12-14T11:47:13.639" v="2797" actId="478"/>
          <ac:picMkLst>
            <pc:docMk/>
            <pc:sldMk cId="0" sldId="291"/>
            <ac:picMk id="378" creationId="{00000000-0000-0000-0000-000000000000}"/>
          </ac:picMkLst>
        </pc:picChg>
      </pc:sldChg>
      <pc:sldChg chg="del">
        <pc:chgData name="Aleksejs Zacepins" userId="c15585c4931bdd28" providerId="LiveId" clId="{498FBEAC-32D0-40E8-A26A-EF390DA55069}" dt="2020-12-14T11:50:30.601" v="2875" actId="2696"/>
        <pc:sldMkLst>
          <pc:docMk/>
          <pc:sldMk cId="0" sldId="292"/>
        </pc:sldMkLst>
      </pc:sldChg>
      <pc:sldChg chg="del">
        <pc:chgData name="Aleksejs Zacepins" userId="c15585c4931bdd28" providerId="LiveId" clId="{498FBEAC-32D0-40E8-A26A-EF390DA55069}" dt="2020-12-14T11:50:30.639" v="2876" actId="2696"/>
        <pc:sldMkLst>
          <pc:docMk/>
          <pc:sldMk cId="0" sldId="293"/>
        </pc:sldMkLst>
      </pc:sldChg>
      <pc:sldChg chg="del">
        <pc:chgData name="Aleksejs Zacepins" userId="c15585c4931bdd28" providerId="LiveId" clId="{498FBEAC-32D0-40E8-A26A-EF390DA55069}" dt="2020-12-14T11:50:30.668" v="2877" actId="2696"/>
        <pc:sldMkLst>
          <pc:docMk/>
          <pc:sldMk cId="0" sldId="294"/>
        </pc:sldMkLst>
      </pc:sldChg>
      <pc:sldChg chg="del">
        <pc:chgData name="Aleksejs Zacepins" userId="c15585c4931bdd28" providerId="LiveId" clId="{498FBEAC-32D0-40E8-A26A-EF390DA55069}" dt="2020-12-14T11:50:30.714" v="2878" actId="2696"/>
        <pc:sldMkLst>
          <pc:docMk/>
          <pc:sldMk cId="0" sldId="295"/>
        </pc:sldMkLst>
      </pc:sldChg>
      <pc:sldChg chg="del">
        <pc:chgData name="Aleksejs Zacepins" userId="c15585c4931bdd28" providerId="LiveId" clId="{498FBEAC-32D0-40E8-A26A-EF390DA55069}" dt="2020-12-14T11:50:30.832" v="2879" actId="2696"/>
        <pc:sldMkLst>
          <pc:docMk/>
          <pc:sldMk cId="0" sldId="296"/>
        </pc:sldMkLst>
      </pc:sldChg>
      <pc:sldChg chg="del">
        <pc:chgData name="Aleksejs Zacepins" userId="c15585c4931bdd28" providerId="LiveId" clId="{498FBEAC-32D0-40E8-A26A-EF390DA55069}" dt="2020-12-14T11:50:44.426" v="2880" actId="2696"/>
        <pc:sldMkLst>
          <pc:docMk/>
          <pc:sldMk cId="0" sldId="297"/>
        </pc:sldMkLst>
      </pc:sldChg>
      <pc:sldChg chg="del">
        <pc:chgData name="Aleksejs Zacepins" userId="c15585c4931bdd28" providerId="LiveId" clId="{498FBEAC-32D0-40E8-A26A-EF390DA55069}" dt="2020-12-14T11:50:24.017" v="2874" actId="2696"/>
        <pc:sldMkLst>
          <pc:docMk/>
          <pc:sldMk cId="0" sldId="298"/>
        </pc:sldMkLst>
      </pc:sldChg>
      <pc:sldChg chg="addSp delSp modSp ord">
        <pc:chgData name="Aleksejs Zacepins" userId="c15585c4931bdd28" providerId="LiveId" clId="{498FBEAC-32D0-40E8-A26A-EF390DA55069}" dt="2020-12-14T13:20:05.720" v="3281" actId="1076"/>
        <pc:sldMkLst>
          <pc:docMk/>
          <pc:sldMk cId="0" sldId="299"/>
        </pc:sldMkLst>
        <pc:spChg chg="add del mod">
          <ac:chgData name="Aleksejs Zacepins" userId="c15585c4931bdd28" providerId="LiveId" clId="{498FBEAC-32D0-40E8-A26A-EF390DA55069}" dt="2020-12-14T11:52:29.741" v="2910" actId="478"/>
          <ac:spMkLst>
            <pc:docMk/>
            <pc:sldMk cId="0" sldId="299"/>
            <ac:spMk id="3" creationId="{C1E310B2-959F-4B1D-9B2B-F1A28CE2B284}"/>
          </ac:spMkLst>
        </pc:spChg>
        <pc:spChg chg="add mod">
          <ac:chgData name="Aleksejs Zacepins" userId="c15585c4931bdd28" providerId="LiveId" clId="{498FBEAC-32D0-40E8-A26A-EF390DA55069}" dt="2020-12-14T13:20:05.720" v="3281" actId="1076"/>
          <ac:spMkLst>
            <pc:docMk/>
            <pc:sldMk cId="0" sldId="299"/>
            <ac:spMk id="4" creationId="{E1E30E61-A55A-483F-A7C4-40E6BDCF331D}"/>
          </ac:spMkLst>
        </pc:spChg>
        <pc:spChg chg="mod">
          <ac:chgData name="Aleksejs Zacepins" userId="c15585c4931bdd28" providerId="LiveId" clId="{498FBEAC-32D0-40E8-A26A-EF390DA55069}" dt="2020-12-14T11:50:51.175" v="2895" actId="20577"/>
          <ac:spMkLst>
            <pc:docMk/>
            <pc:sldMk cId="0" sldId="299"/>
            <ac:spMk id="446" creationId="{00000000-0000-0000-0000-000000000000}"/>
          </ac:spMkLst>
        </pc:spChg>
        <pc:spChg chg="mod">
          <ac:chgData name="Aleksejs Zacepins" userId="c15585c4931bdd28" providerId="LiveId" clId="{498FBEAC-32D0-40E8-A26A-EF390DA55069}" dt="2020-12-14T11:52:24.331" v="2908" actId="6549"/>
          <ac:spMkLst>
            <pc:docMk/>
            <pc:sldMk cId="0" sldId="299"/>
            <ac:spMk id="447" creationId="{00000000-0000-0000-0000-000000000000}"/>
          </ac:spMkLst>
        </pc:spChg>
        <pc:spChg chg="del">
          <ac:chgData name="Aleksejs Zacepins" userId="c15585c4931bdd28" providerId="LiveId" clId="{498FBEAC-32D0-40E8-A26A-EF390DA55069}" dt="2020-12-14T11:52:27.712" v="2909" actId="478"/>
          <ac:spMkLst>
            <pc:docMk/>
            <pc:sldMk cId="0" sldId="299"/>
            <ac:spMk id="448" creationId="{00000000-0000-0000-0000-000000000000}"/>
          </ac:spMkLst>
        </pc:spChg>
        <pc:picChg chg="add mod">
          <ac:chgData name="Aleksejs Zacepins" userId="c15585c4931bdd28" providerId="LiveId" clId="{498FBEAC-32D0-40E8-A26A-EF390DA55069}" dt="2020-12-14T12:18:06.302" v="3240" actId="14100"/>
          <ac:picMkLst>
            <pc:docMk/>
            <pc:sldMk cId="0" sldId="299"/>
            <ac:picMk id="13" creationId="{4400A434-9E57-4A44-83EE-29E7058A5CF7}"/>
          </ac:picMkLst>
        </pc:picChg>
        <pc:picChg chg="add mod">
          <ac:chgData name="Aleksejs Zacepins" userId="c15585c4931bdd28" providerId="LiveId" clId="{498FBEAC-32D0-40E8-A26A-EF390DA55069}" dt="2020-12-14T12:18:09.773" v="3241" actId="1076"/>
          <ac:picMkLst>
            <pc:docMk/>
            <pc:sldMk cId="0" sldId="299"/>
            <ac:picMk id="14" creationId="{4F54E80C-778F-4911-89E5-10B0DD431504}"/>
          </ac:picMkLst>
        </pc:picChg>
        <pc:picChg chg="mod">
          <ac:chgData name="Aleksejs Zacepins" userId="c15585c4931bdd28" providerId="LiveId" clId="{498FBEAC-32D0-40E8-A26A-EF390DA55069}" dt="2020-12-14T11:53:32.436" v="2941" actId="1036"/>
          <ac:picMkLst>
            <pc:docMk/>
            <pc:sldMk cId="0" sldId="299"/>
            <ac:picMk id="450" creationId="{00000000-0000-0000-0000-000000000000}"/>
          </ac:picMkLst>
        </pc:picChg>
        <pc:picChg chg="mod">
          <ac:chgData name="Aleksejs Zacepins" userId="c15585c4931bdd28" providerId="LiveId" clId="{498FBEAC-32D0-40E8-A26A-EF390DA55069}" dt="2020-12-14T11:53:33.686" v="2943" actId="1036"/>
          <ac:picMkLst>
            <pc:docMk/>
            <pc:sldMk cId="0" sldId="299"/>
            <ac:picMk id="451" creationId="{00000000-0000-0000-0000-000000000000}"/>
          </ac:picMkLst>
        </pc:picChg>
        <pc:picChg chg="mod">
          <ac:chgData name="Aleksejs Zacepins" userId="c15585c4931bdd28" providerId="LiveId" clId="{498FBEAC-32D0-40E8-A26A-EF390DA55069}" dt="2020-12-14T11:53:35.555" v="2945" actId="1036"/>
          <ac:picMkLst>
            <pc:docMk/>
            <pc:sldMk cId="0" sldId="299"/>
            <ac:picMk id="452" creationId="{00000000-0000-0000-0000-000000000000}"/>
          </ac:picMkLst>
        </pc:picChg>
        <pc:picChg chg="add mod">
          <ac:chgData name="Aleksejs Zacepins" userId="c15585c4931bdd28" providerId="LiveId" clId="{498FBEAC-32D0-40E8-A26A-EF390DA55069}" dt="2020-12-14T13:20:02.808" v="3280" actId="1076"/>
          <ac:picMkLst>
            <pc:docMk/>
            <pc:sldMk cId="0" sldId="299"/>
            <ac:picMk id="2050" creationId="{6315B173-FB5A-4ED9-8416-4054A0D8C300}"/>
          </ac:picMkLst>
        </pc:picChg>
      </pc:sldChg>
      <pc:sldChg chg="del">
        <pc:chgData name="Aleksejs Zacepins" userId="c15585c4931bdd28" providerId="LiveId" clId="{498FBEAC-32D0-40E8-A26A-EF390DA55069}" dt="2020-12-14T11:52:48.480" v="2913" actId="2696"/>
        <pc:sldMkLst>
          <pc:docMk/>
          <pc:sldMk cId="0" sldId="300"/>
        </pc:sldMkLst>
      </pc:sldChg>
      <pc:sldChg chg="del">
        <pc:chgData name="Aleksejs Zacepins" userId="c15585c4931bdd28" providerId="LiveId" clId="{498FBEAC-32D0-40E8-A26A-EF390DA55069}" dt="2020-12-14T11:52:49.484" v="2914" actId="2696"/>
        <pc:sldMkLst>
          <pc:docMk/>
          <pc:sldMk cId="0" sldId="301"/>
        </pc:sldMkLst>
      </pc:sldChg>
      <pc:sldChg chg="del">
        <pc:chgData name="Aleksejs Zacepins" userId="c15585c4931bdd28" providerId="LiveId" clId="{498FBEAC-32D0-40E8-A26A-EF390DA55069}" dt="2020-12-14T11:52:51.702" v="2915" actId="2696"/>
        <pc:sldMkLst>
          <pc:docMk/>
          <pc:sldMk cId="0" sldId="302"/>
        </pc:sldMkLst>
      </pc:sldChg>
      <pc:sldChg chg="del">
        <pc:chgData name="Aleksejs Zacepins" userId="c15585c4931bdd28" providerId="LiveId" clId="{498FBEAC-32D0-40E8-A26A-EF390DA55069}" dt="2020-12-14T11:53:55.953" v="2969" actId="2696"/>
        <pc:sldMkLst>
          <pc:docMk/>
          <pc:sldMk cId="0" sldId="303"/>
        </pc:sldMkLst>
      </pc:sldChg>
      <pc:sldChg chg="del">
        <pc:chgData name="Aleksejs Zacepins" userId="c15585c4931bdd28" providerId="LiveId" clId="{498FBEAC-32D0-40E8-A26A-EF390DA55069}" dt="2020-12-14T11:53:47.819" v="2967" actId="2696"/>
        <pc:sldMkLst>
          <pc:docMk/>
          <pc:sldMk cId="0" sldId="304"/>
        </pc:sldMkLst>
      </pc:sldChg>
      <pc:sldChg chg="del">
        <pc:chgData name="Aleksejs Zacepins" userId="c15585c4931bdd28" providerId="LiveId" clId="{498FBEAC-32D0-40E8-A26A-EF390DA55069}" dt="2020-12-14T11:53:45.131" v="2966" actId="2696"/>
        <pc:sldMkLst>
          <pc:docMk/>
          <pc:sldMk cId="0" sldId="305"/>
        </pc:sldMkLst>
      </pc:sldChg>
      <pc:sldChg chg="del">
        <pc:chgData name="Aleksejs Zacepins" userId="c15585c4931bdd28" providerId="LiveId" clId="{498FBEAC-32D0-40E8-A26A-EF390DA55069}" dt="2020-12-14T11:53:49.049" v="2968" actId="2696"/>
        <pc:sldMkLst>
          <pc:docMk/>
          <pc:sldMk cId="0" sldId="306"/>
        </pc:sldMkLst>
      </pc:sldChg>
      <pc:sldChg chg="del">
        <pc:chgData name="Aleksejs Zacepins" userId="c15585c4931bdd28" providerId="LiveId" clId="{498FBEAC-32D0-40E8-A26A-EF390DA55069}" dt="2020-12-14T11:53:57.406" v="2970" actId="2696"/>
        <pc:sldMkLst>
          <pc:docMk/>
          <pc:sldMk cId="0" sldId="307"/>
        </pc:sldMkLst>
      </pc:sldChg>
      <pc:sldChg chg="del">
        <pc:chgData name="Aleksejs Zacepins" userId="c15585c4931bdd28" providerId="LiveId" clId="{498FBEAC-32D0-40E8-A26A-EF390DA55069}" dt="2020-12-14T11:53:58.334" v="2971" actId="2696"/>
        <pc:sldMkLst>
          <pc:docMk/>
          <pc:sldMk cId="0" sldId="308"/>
        </pc:sldMkLst>
      </pc:sldChg>
      <pc:sldChg chg="del">
        <pc:chgData name="Aleksejs Zacepins" userId="c15585c4931bdd28" providerId="LiveId" clId="{498FBEAC-32D0-40E8-A26A-EF390DA55069}" dt="2020-12-14T11:53:59.326" v="2972" actId="2696"/>
        <pc:sldMkLst>
          <pc:docMk/>
          <pc:sldMk cId="0" sldId="309"/>
        </pc:sldMkLst>
      </pc:sldChg>
      <pc:sldChg chg="del">
        <pc:chgData name="Aleksejs Zacepins" userId="c15585c4931bdd28" providerId="LiveId" clId="{498FBEAC-32D0-40E8-A26A-EF390DA55069}" dt="2020-12-14T11:55:49.550" v="2996" actId="2696"/>
        <pc:sldMkLst>
          <pc:docMk/>
          <pc:sldMk cId="0" sldId="310"/>
        </pc:sldMkLst>
      </pc:sldChg>
      <pc:sldChg chg="del">
        <pc:chgData name="Aleksejs Zacepins" userId="c15585c4931bdd28" providerId="LiveId" clId="{498FBEAC-32D0-40E8-A26A-EF390DA55069}" dt="2020-12-14T11:54:24.860" v="2975" actId="2696"/>
        <pc:sldMkLst>
          <pc:docMk/>
          <pc:sldMk cId="0" sldId="311"/>
        </pc:sldMkLst>
      </pc:sldChg>
      <pc:sldChg chg="modSp ord">
        <pc:chgData name="Aleksejs Zacepins" userId="c15585c4931bdd28" providerId="LiveId" clId="{498FBEAC-32D0-40E8-A26A-EF390DA55069}" dt="2020-12-14T11:56:02.190" v="3037" actId="20577"/>
        <pc:sldMkLst>
          <pc:docMk/>
          <pc:sldMk cId="0" sldId="312"/>
        </pc:sldMkLst>
        <pc:spChg chg="mod">
          <ac:chgData name="Aleksejs Zacepins" userId="c15585c4931bdd28" providerId="LiveId" clId="{498FBEAC-32D0-40E8-A26A-EF390DA55069}" dt="2020-12-14T11:56:02.190" v="3037" actId="20577"/>
          <ac:spMkLst>
            <pc:docMk/>
            <pc:sldMk cId="0" sldId="312"/>
            <ac:spMk id="575" creationId="{00000000-0000-0000-0000-000000000000}"/>
          </ac:spMkLst>
        </pc:spChg>
      </pc:sldChg>
      <pc:sldChg chg="del">
        <pc:chgData name="Aleksejs Zacepins" userId="c15585c4931bdd28" providerId="LiveId" clId="{498FBEAC-32D0-40E8-A26A-EF390DA55069}" dt="2020-12-14T11:54:23.415" v="2974" actId="2696"/>
        <pc:sldMkLst>
          <pc:docMk/>
          <pc:sldMk cId="0" sldId="313"/>
        </pc:sldMkLst>
      </pc:sldChg>
      <pc:sldChg chg="del">
        <pc:chgData name="Aleksejs Zacepins" userId="c15585c4931bdd28" providerId="LiveId" clId="{498FBEAC-32D0-40E8-A26A-EF390DA55069}" dt="2020-12-14T11:54:22.462" v="2973" actId="2696"/>
        <pc:sldMkLst>
          <pc:docMk/>
          <pc:sldMk cId="0" sldId="314"/>
        </pc:sldMkLst>
      </pc:sldChg>
      <pc:sldChg chg="del">
        <pc:chgData name="Aleksejs Zacepins" userId="c15585c4931bdd28" providerId="LiveId" clId="{498FBEAC-32D0-40E8-A26A-EF390DA55069}" dt="2020-12-14T11:55:43.404" v="2993" actId="2696"/>
        <pc:sldMkLst>
          <pc:docMk/>
          <pc:sldMk cId="0" sldId="315"/>
        </pc:sldMkLst>
      </pc:sldChg>
      <pc:sldChg chg="del">
        <pc:chgData name="Aleksejs Zacepins" userId="c15585c4931bdd28" providerId="LiveId" clId="{498FBEAC-32D0-40E8-A26A-EF390DA55069}" dt="2020-12-14T11:55:03.677" v="2976" actId="2696"/>
        <pc:sldMkLst>
          <pc:docMk/>
          <pc:sldMk cId="0" sldId="316"/>
        </pc:sldMkLst>
      </pc:sldChg>
      <pc:sldChg chg="addSp delSp modSp ord">
        <pc:chgData name="Aleksejs Zacepins" userId="c15585c4931bdd28" providerId="LiveId" clId="{498FBEAC-32D0-40E8-A26A-EF390DA55069}" dt="2020-12-14T11:57:58.022" v="3074" actId="14100"/>
        <pc:sldMkLst>
          <pc:docMk/>
          <pc:sldMk cId="0" sldId="317"/>
        </pc:sldMkLst>
        <pc:spChg chg="add del mod">
          <ac:chgData name="Aleksejs Zacepins" userId="c15585c4931bdd28" providerId="LiveId" clId="{498FBEAC-32D0-40E8-A26A-EF390DA55069}" dt="2020-12-14T11:57:53.610" v="3072" actId="478"/>
          <ac:spMkLst>
            <pc:docMk/>
            <pc:sldMk cId="0" sldId="317"/>
            <ac:spMk id="3" creationId="{DDB2FDD0-4AE3-4B4F-9436-2E1DF8BBC37A}"/>
          </ac:spMkLst>
        </pc:spChg>
        <pc:spChg chg="mod">
          <ac:chgData name="Aleksejs Zacepins" userId="c15585c4931bdd28" providerId="LiveId" clId="{498FBEAC-32D0-40E8-A26A-EF390DA55069}" dt="2020-12-14T11:57:23.960" v="3069" actId="20577"/>
          <ac:spMkLst>
            <pc:docMk/>
            <pc:sldMk cId="0" sldId="317"/>
            <ac:spMk id="618" creationId="{00000000-0000-0000-0000-000000000000}"/>
          </ac:spMkLst>
        </pc:spChg>
        <pc:spChg chg="del">
          <ac:chgData name="Aleksejs Zacepins" userId="c15585c4931bdd28" providerId="LiveId" clId="{498FBEAC-32D0-40E8-A26A-EF390DA55069}" dt="2020-12-14T11:57:51.542" v="3071" actId="478"/>
          <ac:spMkLst>
            <pc:docMk/>
            <pc:sldMk cId="0" sldId="317"/>
            <ac:spMk id="619" creationId="{00000000-0000-0000-0000-000000000000}"/>
          </ac:spMkLst>
        </pc:spChg>
        <pc:picChg chg="mod">
          <ac:chgData name="Aleksejs Zacepins" userId="c15585c4931bdd28" providerId="LiveId" clId="{498FBEAC-32D0-40E8-A26A-EF390DA55069}" dt="2020-12-14T11:57:58.022" v="3074" actId="14100"/>
          <ac:picMkLst>
            <pc:docMk/>
            <pc:sldMk cId="0" sldId="317"/>
            <ac:picMk id="621" creationId="{00000000-0000-0000-0000-000000000000}"/>
          </ac:picMkLst>
        </pc:picChg>
      </pc:sldChg>
      <pc:sldChg chg="delSp modSp ord">
        <pc:chgData name="Aleksejs Zacepins" userId="c15585c4931bdd28" providerId="LiveId" clId="{498FBEAC-32D0-40E8-A26A-EF390DA55069}" dt="2020-12-14T12:02:40.055" v="3164" actId="313"/>
        <pc:sldMkLst>
          <pc:docMk/>
          <pc:sldMk cId="0" sldId="318"/>
        </pc:sldMkLst>
        <pc:spChg chg="mod">
          <ac:chgData name="Aleksejs Zacepins" userId="c15585c4931bdd28" providerId="LiveId" clId="{498FBEAC-32D0-40E8-A26A-EF390DA55069}" dt="2020-12-14T12:02:40.055" v="3164" actId="313"/>
          <ac:spMkLst>
            <pc:docMk/>
            <pc:sldMk cId="0" sldId="318"/>
            <ac:spMk id="626" creationId="{00000000-0000-0000-0000-000000000000}"/>
          </ac:spMkLst>
        </pc:spChg>
        <pc:spChg chg="del">
          <ac:chgData name="Aleksejs Zacepins" userId="c15585c4931bdd28" providerId="LiveId" clId="{498FBEAC-32D0-40E8-A26A-EF390DA55069}" dt="2020-12-14T11:58:19.279" v="3096" actId="478"/>
          <ac:spMkLst>
            <pc:docMk/>
            <pc:sldMk cId="0" sldId="318"/>
            <ac:spMk id="627" creationId="{00000000-0000-0000-0000-000000000000}"/>
          </ac:spMkLst>
        </pc:spChg>
        <pc:spChg chg="del">
          <ac:chgData name="Aleksejs Zacepins" userId="c15585c4931bdd28" providerId="LiveId" clId="{498FBEAC-32D0-40E8-A26A-EF390DA55069}" dt="2020-12-14T11:58:17.528" v="3095" actId="478"/>
          <ac:spMkLst>
            <pc:docMk/>
            <pc:sldMk cId="0" sldId="318"/>
            <ac:spMk id="628" creationId="{00000000-0000-0000-0000-000000000000}"/>
          </ac:spMkLst>
        </pc:spChg>
      </pc:sldChg>
      <pc:sldChg chg="del">
        <pc:chgData name="Aleksejs Zacepins" userId="c15585c4931bdd28" providerId="LiveId" clId="{498FBEAC-32D0-40E8-A26A-EF390DA55069}" dt="2020-12-14T11:58:34.036" v="3099" actId="2696"/>
        <pc:sldMkLst>
          <pc:docMk/>
          <pc:sldMk cId="0" sldId="319"/>
        </pc:sldMkLst>
      </pc:sldChg>
      <pc:sldChg chg="del">
        <pc:chgData name="Aleksejs Zacepins" userId="c15585c4931bdd28" providerId="LiveId" clId="{498FBEAC-32D0-40E8-A26A-EF390DA55069}" dt="2020-12-14T11:55:41.176" v="2978" actId="2696"/>
        <pc:sldMkLst>
          <pc:docMk/>
          <pc:sldMk cId="0" sldId="320"/>
        </pc:sldMkLst>
      </pc:sldChg>
      <pc:sldChg chg="del">
        <pc:chgData name="Aleksejs Zacepins" userId="c15585c4931bdd28" providerId="LiveId" clId="{498FBEAC-32D0-40E8-A26A-EF390DA55069}" dt="2020-12-14T11:55:41.181" v="2979" actId="2696"/>
        <pc:sldMkLst>
          <pc:docMk/>
          <pc:sldMk cId="0" sldId="321"/>
        </pc:sldMkLst>
      </pc:sldChg>
      <pc:sldChg chg="del">
        <pc:chgData name="Aleksejs Zacepins" userId="c15585c4931bdd28" providerId="LiveId" clId="{498FBEAC-32D0-40E8-A26A-EF390DA55069}" dt="2020-12-14T11:55:41.186" v="2980" actId="2696"/>
        <pc:sldMkLst>
          <pc:docMk/>
          <pc:sldMk cId="0" sldId="322"/>
        </pc:sldMkLst>
      </pc:sldChg>
      <pc:sldChg chg="del">
        <pc:chgData name="Aleksejs Zacepins" userId="c15585c4931bdd28" providerId="LiveId" clId="{498FBEAC-32D0-40E8-A26A-EF390DA55069}" dt="2020-12-14T11:55:41.192" v="2981" actId="2696"/>
        <pc:sldMkLst>
          <pc:docMk/>
          <pc:sldMk cId="0" sldId="323"/>
        </pc:sldMkLst>
      </pc:sldChg>
      <pc:sldChg chg="del">
        <pc:chgData name="Aleksejs Zacepins" userId="c15585c4931bdd28" providerId="LiveId" clId="{498FBEAC-32D0-40E8-A26A-EF390DA55069}" dt="2020-12-14T11:55:41.197" v="2982" actId="2696"/>
        <pc:sldMkLst>
          <pc:docMk/>
          <pc:sldMk cId="0" sldId="324"/>
        </pc:sldMkLst>
      </pc:sldChg>
      <pc:sldChg chg="del">
        <pc:chgData name="Aleksejs Zacepins" userId="c15585c4931bdd28" providerId="LiveId" clId="{498FBEAC-32D0-40E8-A26A-EF390DA55069}" dt="2020-12-14T11:55:41.201" v="2983" actId="2696"/>
        <pc:sldMkLst>
          <pc:docMk/>
          <pc:sldMk cId="0" sldId="325"/>
        </pc:sldMkLst>
      </pc:sldChg>
      <pc:sldChg chg="del">
        <pc:chgData name="Aleksejs Zacepins" userId="c15585c4931bdd28" providerId="LiveId" clId="{498FBEAC-32D0-40E8-A26A-EF390DA55069}" dt="2020-12-14T11:55:41.206" v="2984" actId="2696"/>
        <pc:sldMkLst>
          <pc:docMk/>
          <pc:sldMk cId="0" sldId="326"/>
        </pc:sldMkLst>
      </pc:sldChg>
      <pc:sldChg chg="del">
        <pc:chgData name="Aleksejs Zacepins" userId="c15585c4931bdd28" providerId="LiveId" clId="{498FBEAC-32D0-40E8-A26A-EF390DA55069}" dt="2020-12-14T11:55:41.210" v="2985" actId="2696"/>
        <pc:sldMkLst>
          <pc:docMk/>
          <pc:sldMk cId="0" sldId="327"/>
        </pc:sldMkLst>
      </pc:sldChg>
      <pc:sldChg chg="del">
        <pc:chgData name="Aleksejs Zacepins" userId="c15585c4931bdd28" providerId="LiveId" clId="{498FBEAC-32D0-40E8-A26A-EF390DA55069}" dt="2020-12-14T11:55:41.214" v="2986" actId="2696"/>
        <pc:sldMkLst>
          <pc:docMk/>
          <pc:sldMk cId="0" sldId="328"/>
        </pc:sldMkLst>
      </pc:sldChg>
      <pc:sldChg chg="del">
        <pc:chgData name="Aleksejs Zacepins" userId="c15585c4931bdd28" providerId="LiveId" clId="{498FBEAC-32D0-40E8-A26A-EF390DA55069}" dt="2020-12-14T11:55:41.217" v="2987" actId="2696"/>
        <pc:sldMkLst>
          <pc:docMk/>
          <pc:sldMk cId="0" sldId="329"/>
        </pc:sldMkLst>
      </pc:sldChg>
      <pc:sldChg chg="del">
        <pc:chgData name="Aleksejs Zacepins" userId="c15585c4931bdd28" providerId="LiveId" clId="{498FBEAC-32D0-40E8-A26A-EF390DA55069}" dt="2020-12-14T11:55:41.221" v="2988" actId="2696"/>
        <pc:sldMkLst>
          <pc:docMk/>
          <pc:sldMk cId="0" sldId="330"/>
        </pc:sldMkLst>
      </pc:sldChg>
      <pc:sldChg chg="del">
        <pc:chgData name="Aleksejs Zacepins" userId="c15585c4931bdd28" providerId="LiveId" clId="{498FBEAC-32D0-40E8-A26A-EF390DA55069}" dt="2020-12-14T11:55:41.225" v="2989" actId="2696"/>
        <pc:sldMkLst>
          <pc:docMk/>
          <pc:sldMk cId="0" sldId="331"/>
        </pc:sldMkLst>
      </pc:sldChg>
      <pc:sldChg chg="del">
        <pc:chgData name="Aleksejs Zacepins" userId="c15585c4931bdd28" providerId="LiveId" clId="{498FBEAC-32D0-40E8-A26A-EF390DA55069}" dt="2020-12-14T11:55:41.229" v="2990" actId="2696"/>
        <pc:sldMkLst>
          <pc:docMk/>
          <pc:sldMk cId="0" sldId="332"/>
        </pc:sldMkLst>
      </pc:sldChg>
      <pc:sldChg chg="del">
        <pc:chgData name="Aleksejs Zacepins" userId="c15585c4931bdd28" providerId="LiveId" clId="{498FBEAC-32D0-40E8-A26A-EF390DA55069}" dt="2020-12-14T11:55:41.232" v="2991" actId="2696"/>
        <pc:sldMkLst>
          <pc:docMk/>
          <pc:sldMk cId="0" sldId="333"/>
        </pc:sldMkLst>
      </pc:sldChg>
      <pc:sldChg chg="del">
        <pc:chgData name="Aleksejs Zacepins" userId="c15585c4931bdd28" providerId="LiveId" clId="{498FBEAC-32D0-40E8-A26A-EF390DA55069}" dt="2020-12-14T11:55:41.235" v="2992" actId="2696"/>
        <pc:sldMkLst>
          <pc:docMk/>
          <pc:sldMk cId="0" sldId="334"/>
        </pc:sldMkLst>
      </pc:sldChg>
      <pc:sldChg chg="del">
        <pc:chgData name="Aleksejs Zacepins" userId="c15585c4931bdd28" providerId="LiveId" clId="{498FBEAC-32D0-40E8-A26A-EF390DA55069}" dt="2020-12-14T11:55:41.170" v="2977" actId="2696"/>
        <pc:sldMkLst>
          <pc:docMk/>
          <pc:sldMk cId="0" sldId="335"/>
        </pc:sldMkLst>
      </pc:sldChg>
      <pc:sldChg chg="del">
        <pc:chgData name="Aleksejs Zacepins" userId="c15585c4931bdd28" providerId="LiveId" clId="{498FBEAC-32D0-40E8-A26A-EF390DA55069}" dt="2020-12-14T11:58:36.511" v="3100" actId="2696"/>
        <pc:sldMkLst>
          <pc:docMk/>
          <pc:sldMk cId="0" sldId="336"/>
        </pc:sldMkLst>
      </pc:sldChg>
      <pc:sldChg chg="del">
        <pc:chgData name="Aleksejs Zacepins" userId="c15585c4931bdd28" providerId="LiveId" clId="{498FBEAC-32D0-40E8-A26A-EF390DA55069}" dt="2020-12-14T11:57:37.668" v="3070" actId="2696"/>
        <pc:sldMkLst>
          <pc:docMk/>
          <pc:sldMk cId="0" sldId="337"/>
        </pc:sldMkLst>
      </pc:sldChg>
      <pc:sldChg chg="del">
        <pc:chgData name="Aleksejs Zacepins" userId="c15585c4931bdd28" providerId="LiveId" clId="{498FBEAC-32D0-40E8-A26A-EF390DA55069}" dt="2020-12-14T11:58:38.775" v="3101" actId="2696"/>
        <pc:sldMkLst>
          <pc:docMk/>
          <pc:sldMk cId="0" sldId="338"/>
        </pc:sldMkLst>
      </pc:sldChg>
      <pc:sldChg chg="del">
        <pc:chgData name="Aleksejs Zacepins" userId="c15585c4931bdd28" providerId="LiveId" clId="{498FBEAC-32D0-40E8-A26A-EF390DA55069}" dt="2020-12-14T11:59:05.872" v="3146" actId="2696"/>
        <pc:sldMkLst>
          <pc:docMk/>
          <pc:sldMk cId="0" sldId="339"/>
        </pc:sldMkLst>
      </pc:sldChg>
      <pc:sldChg chg="del">
        <pc:chgData name="Aleksejs Zacepins" userId="c15585c4931bdd28" providerId="LiveId" clId="{498FBEAC-32D0-40E8-A26A-EF390DA55069}" dt="2020-12-14T11:59:08.623" v="3147" actId="2696"/>
        <pc:sldMkLst>
          <pc:docMk/>
          <pc:sldMk cId="0" sldId="340"/>
        </pc:sldMkLst>
      </pc:sldChg>
      <pc:sldChg chg="modSp ord">
        <pc:chgData name="Aleksejs Zacepins" userId="c15585c4931bdd28" providerId="LiveId" clId="{498FBEAC-32D0-40E8-A26A-EF390DA55069}" dt="2020-12-14T11:59:01.615" v="3145" actId="20577"/>
        <pc:sldMkLst>
          <pc:docMk/>
          <pc:sldMk cId="0" sldId="341"/>
        </pc:sldMkLst>
        <pc:spChg chg="mod">
          <ac:chgData name="Aleksejs Zacepins" userId="c15585c4931bdd28" providerId="LiveId" clId="{498FBEAC-32D0-40E8-A26A-EF390DA55069}" dt="2020-12-14T11:59:01.615" v="3145" actId="20577"/>
          <ac:spMkLst>
            <pc:docMk/>
            <pc:sldMk cId="0" sldId="341"/>
            <ac:spMk id="825" creationId="{00000000-0000-0000-0000-000000000000}"/>
          </ac:spMkLst>
        </pc:spChg>
      </pc:sldChg>
      <pc:sldChg chg="del">
        <pc:chgData name="Aleksejs Zacepins" userId="c15585c4931bdd28" providerId="LiveId" clId="{498FBEAC-32D0-40E8-A26A-EF390DA55069}" dt="2020-12-14T11:59:09.929" v="3148" actId="2696"/>
        <pc:sldMkLst>
          <pc:docMk/>
          <pc:sldMk cId="0" sldId="342"/>
        </pc:sldMkLst>
      </pc:sldChg>
      <pc:sldChg chg="del">
        <pc:chgData name="Aleksejs Zacepins" userId="c15585c4931bdd28" providerId="LiveId" clId="{498FBEAC-32D0-40E8-A26A-EF390DA55069}" dt="2020-12-14T11:59:11.021" v="3150" actId="2696"/>
        <pc:sldMkLst>
          <pc:docMk/>
          <pc:sldMk cId="0" sldId="343"/>
        </pc:sldMkLst>
      </pc:sldChg>
      <pc:sldChg chg="del">
        <pc:chgData name="Aleksejs Zacepins" userId="c15585c4931bdd28" providerId="LiveId" clId="{498FBEAC-32D0-40E8-A26A-EF390DA55069}" dt="2020-12-14T11:59:12.422" v="3151" actId="2696"/>
        <pc:sldMkLst>
          <pc:docMk/>
          <pc:sldMk cId="0" sldId="344"/>
        </pc:sldMkLst>
      </pc:sldChg>
      <pc:sldChg chg="del">
        <pc:chgData name="Aleksejs Zacepins" userId="c15585c4931bdd28" providerId="LiveId" clId="{498FBEAC-32D0-40E8-A26A-EF390DA55069}" dt="2020-12-14T11:59:15.303" v="3152" actId="2696"/>
        <pc:sldMkLst>
          <pc:docMk/>
          <pc:sldMk cId="0" sldId="345"/>
        </pc:sldMkLst>
      </pc:sldChg>
      <pc:sldChg chg="del">
        <pc:chgData name="Aleksejs Zacepins" userId="c15585c4931bdd28" providerId="LiveId" clId="{498FBEAC-32D0-40E8-A26A-EF390DA55069}" dt="2020-12-14T11:59:18.010" v="3153" actId="2696"/>
        <pc:sldMkLst>
          <pc:docMk/>
          <pc:sldMk cId="0" sldId="346"/>
        </pc:sldMkLst>
      </pc:sldChg>
      <pc:sldChg chg="del">
        <pc:chgData name="Aleksejs Zacepins" userId="c15585c4931bdd28" providerId="LiveId" clId="{498FBEAC-32D0-40E8-A26A-EF390DA55069}" dt="2020-12-14T11:59:21.939" v="3154" actId="2696"/>
        <pc:sldMkLst>
          <pc:docMk/>
          <pc:sldMk cId="0" sldId="347"/>
        </pc:sldMkLst>
      </pc:sldChg>
      <pc:sldChg chg="del">
        <pc:chgData name="Aleksejs Zacepins" userId="c15585c4931bdd28" providerId="LiveId" clId="{498FBEAC-32D0-40E8-A26A-EF390DA55069}" dt="2020-12-14T11:59:21.975" v="3155" actId="2696"/>
        <pc:sldMkLst>
          <pc:docMk/>
          <pc:sldMk cId="0" sldId="348"/>
        </pc:sldMkLst>
      </pc:sldChg>
      <pc:sldChg chg="del">
        <pc:chgData name="Aleksejs Zacepins" userId="c15585c4931bdd28" providerId="LiveId" clId="{498FBEAC-32D0-40E8-A26A-EF390DA55069}" dt="2020-12-14T11:59:22.089" v="3156" actId="2696"/>
        <pc:sldMkLst>
          <pc:docMk/>
          <pc:sldMk cId="0" sldId="349"/>
        </pc:sldMkLst>
      </pc:sldChg>
      <pc:sldChg chg="del">
        <pc:chgData name="Aleksejs Zacepins" userId="c15585c4931bdd28" providerId="LiveId" clId="{498FBEAC-32D0-40E8-A26A-EF390DA55069}" dt="2020-12-14T11:59:22.131" v="3157" actId="2696"/>
        <pc:sldMkLst>
          <pc:docMk/>
          <pc:sldMk cId="0" sldId="350"/>
        </pc:sldMkLst>
      </pc:sldChg>
      <pc:sldChg chg="del">
        <pc:chgData name="Aleksejs Zacepins" userId="c15585c4931bdd28" providerId="LiveId" clId="{498FBEAC-32D0-40E8-A26A-EF390DA55069}" dt="2020-12-14T11:59:22.147" v="3158" actId="2696"/>
        <pc:sldMkLst>
          <pc:docMk/>
          <pc:sldMk cId="0" sldId="351"/>
        </pc:sldMkLst>
      </pc:sldChg>
      <pc:sldChg chg="del">
        <pc:chgData name="Aleksejs Zacepins" userId="c15585c4931bdd28" providerId="LiveId" clId="{498FBEAC-32D0-40E8-A26A-EF390DA55069}" dt="2020-12-14T11:59:22.291" v="3159" actId="2696"/>
        <pc:sldMkLst>
          <pc:docMk/>
          <pc:sldMk cId="0" sldId="352"/>
        </pc:sldMkLst>
      </pc:sldChg>
      <pc:sldChg chg="del">
        <pc:chgData name="Aleksejs Zacepins" userId="c15585c4931bdd28" providerId="LiveId" clId="{498FBEAC-32D0-40E8-A26A-EF390DA55069}" dt="2020-12-14T11:59:22.374" v="3160" actId="2696"/>
        <pc:sldMkLst>
          <pc:docMk/>
          <pc:sldMk cId="0" sldId="353"/>
        </pc:sldMkLst>
      </pc:sldChg>
      <pc:sldChg chg="delSp modSp add">
        <pc:chgData name="Aleksejs Zacepins" userId="c15585c4931bdd28" providerId="LiveId" clId="{498FBEAC-32D0-40E8-A26A-EF390DA55069}" dt="2020-12-14T12:20:41.792" v="3275" actId="20577"/>
        <pc:sldMkLst>
          <pc:docMk/>
          <pc:sldMk cId="3556724854" sldId="354"/>
        </pc:sldMkLst>
        <pc:spChg chg="mod">
          <ac:chgData name="Aleksejs Zacepins" userId="c15585c4931bdd28" providerId="LiveId" clId="{498FBEAC-32D0-40E8-A26A-EF390DA55069}" dt="2020-12-14T12:01:54.084" v="3163" actId="20577"/>
          <ac:spMkLst>
            <pc:docMk/>
            <pc:sldMk cId="3556724854" sldId="354"/>
            <ac:spMk id="2" creationId="{A6131DEE-C673-46D8-BB5E-C5C5BDBB3306}"/>
          </ac:spMkLst>
        </pc:spChg>
        <pc:spChg chg="mod">
          <ac:chgData name="Aleksejs Zacepins" userId="c15585c4931bdd28" providerId="LiveId" clId="{498FBEAC-32D0-40E8-A26A-EF390DA55069}" dt="2020-12-14T12:20:41.792" v="3275" actId="20577"/>
          <ac:spMkLst>
            <pc:docMk/>
            <pc:sldMk cId="3556724854" sldId="354"/>
            <ac:spMk id="3" creationId="{E591E765-0226-43DB-AA1E-769EE3A3AD96}"/>
          </ac:spMkLst>
        </pc:spChg>
        <pc:spChg chg="del">
          <ac:chgData name="Aleksejs Zacepins" userId="c15585c4931bdd28" providerId="LiveId" clId="{498FBEAC-32D0-40E8-A26A-EF390DA55069}" dt="2020-12-14T11:19:14.433" v="896" actId="478"/>
          <ac:spMkLst>
            <pc:docMk/>
            <pc:sldMk cId="3556724854" sldId="354"/>
            <ac:spMk id="4" creationId="{7748515F-C308-4908-9DDF-452751768524}"/>
          </ac:spMkLst>
        </pc:spChg>
      </pc:sldChg>
      <pc:sldChg chg="addSp delSp modSp add">
        <pc:chgData name="Aleksejs Zacepins" userId="c15585c4931bdd28" providerId="LiveId" clId="{498FBEAC-32D0-40E8-A26A-EF390DA55069}" dt="2020-12-14T11:43:36.761" v="2581" actId="20577"/>
        <pc:sldMkLst>
          <pc:docMk/>
          <pc:sldMk cId="2913563789" sldId="355"/>
        </pc:sldMkLst>
        <pc:spChg chg="del">
          <ac:chgData name="Aleksejs Zacepins" userId="c15585c4931bdd28" providerId="LiveId" clId="{498FBEAC-32D0-40E8-A26A-EF390DA55069}" dt="2020-12-14T11:42:28.309" v="2512" actId="478"/>
          <ac:spMkLst>
            <pc:docMk/>
            <pc:sldMk cId="2913563789" sldId="355"/>
            <ac:spMk id="3" creationId="{64A88281-16E2-4EF1-9C32-AA24DC46404F}"/>
          </ac:spMkLst>
        </pc:spChg>
        <pc:spChg chg="del">
          <ac:chgData name="Aleksejs Zacepins" userId="c15585c4931bdd28" providerId="LiveId" clId="{498FBEAC-32D0-40E8-A26A-EF390DA55069}" dt="2020-12-14T11:42:29.979" v="2513" actId="478"/>
          <ac:spMkLst>
            <pc:docMk/>
            <pc:sldMk cId="2913563789" sldId="355"/>
            <ac:spMk id="4" creationId="{55537DFA-5FBD-4479-8569-34AC2855E765}"/>
          </ac:spMkLst>
        </pc:spChg>
        <pc:spChg chg="add mod">
          <ac:chgData name="Aleksejs Zacepins" userId="c15585c4931bdd28" providerId="LiveId" clId="{498FBEAC-32D0-40E8-A26A-EF390DA55069}" dt="2020-12-14T11:42:57.786" v="2543" actId="20577"/>
          <ac:spMkLst>
            <pc:docMk/>
            <pc:sldMk cId="2913563789" sldId="355"/>
            <ac:spMk id="8" creationId="{75FCF054-34E7-4D8D-AF84-A6FEA623743D}"/>
          </ac:spMkLst>
        </pc:spChg>
        <pc:spChg chg="add mod">
          <ac:chgData name="Aleksejs Zacepins" userId="c15585c4931bdd28" providerId="LiveId" clId="{498FBEAC-32D0-40E8-A26A-EF390DA55069}" dt="2020-12-14T11:43:36.761" v="2581" actId="20577"/>
          <ac:spMkLst>
            <pc:docMk/>
            <pc:sldMk cId="2913563789" sldId="355"/>
            <ac:spMk id="9" creationId="{19408EA1-C74D-4F33-9DB6-802C3D16733C}"/>
          </ac:spMkLst>
        </pc:spChg>
        <pc:picChg chg="add mod">
          <ac:chgData name="Aleksejs Zacepins" userId="c15585c4931bdd28" providerId="LiveId" clId="{498FBEAC-32D0-40E8-A26A-EF390DA55069}" dt="2020-12-14T11:42:32.497" v="2514" actId="1076"/>
          <ac:picMkLst>
            <pc:docMk/>
            <pc:sldMk cId="2913563789" sldId="355"/>
            <ac:picMk id="6" creationId="{0C0A0403-0411-4A49-B154-F599819BD57D}"/>
          </ac:picMkLst>
        </pc:picChg>
        <pc:picChg chg="add mod">
          <ac:chgData name="Aleksejs Zacepins" userId="c15585c4931bdd28" providerId="LiveId" clId="{498FBEAC-32D0-40E8-A26A-EF390DA55069}" dt="2020-12-14T11:42:35.307" v="2515" actId="1076"/>
          <ac:picMkLst>
            <pc:docMk/>
            <pc:sldMk cId="2913563789" sldId="355"/>
            <ac:picMk id="7" creationId="{357EB8C7-8EDC-404B-9E70-32A4CFE4AF64}"/>
          </ac:picMkLst>
        </pc:picChg>
      </pc:sldChg>
      <pc:sldChg chg="addSp delSp modSp add">
        <pc:chgData name="Aleksejs Zacepins" userId="c15585c4931bdd28" providerId="LiveId" clId="{498FBEAC-32D0-40E8-A26A-EF390DA55069}" dt="2020-12-14T11:49:37.816" v="2873" actId="20577"/>
        <pc:sldMkLst>
          <pc:docMk/>
          <pc:sldMk cId="2627806485" sldId="356"/>
        </pc:sldMkLst>
        <pc:spChg chg="mod">
          <ac:chgData name="Aleksejs Zacepins" userId="c15585c4931bdd28" providerId="LiveId" clId="{498FBEAC-32D0-40E8-A26A-EF390DA55069}" dt="2020-12-14T11:49:37.816" v="2873" actId="20577"/>
          <ac:spMkLst>
            <pc:docMk/>
            <pc:sldMk cId="2627806485" sldId="356"/>
            <ac:spMk id="2" creationId="{22E2AD93-84AE-44B3-A7D0-75C113772A27}"/>
          </ac:spMkLst>
        </pc:spChg>
        <pc:spChg chg="del">
          <ac:chgData name="Aleksejs Zacepins" userId="c15585c4931bdd28" providerId="LiveId" clId="{498FBEAC-32D0-40E8-A26A-EF390DA55069}" dt="2020-12-14T11:44:05.909" v="2584" actId="478"/>
          <ac:spMkLst>
            <pc:docMk/>
            <pc:sldMk cId="2627806485" sldId="356"/>
            <ac:spMk id="3" creationId="{1BC66089-16D3-4FC4-BD0A-B02F9EE2C235}"/>
          </ac:spMkLst>
        </pc:spChg>
        <pc:spChg chg="del">
          <ac:chgData name="Aleksejs Zacepins" userId="c15585c4931bdd28" providerId="LiveId" clId="{498FBEAC-32D0-40E8-A26A-EF390DA55069}" dt="2020-12-14T11:44:07.157" v="2585" actId="478"/>
          <ac:spMkLst>
            <pc:docMk/>
            <pc:sldMk cId="2627806485" sldId="356"/>
            <ac:spMk id="4" creationId="{D3524C81-8E1B-4ADA-BB19-38920704D7A5}"/>
          </ac:spMkLst>
        </pc:spChg>
        <pc:picChg chg="add mod">
          <ac:chgData name="Aleksejs Zacepins" userId="c15585c4931bdd28" providerId="LiveId" clId="{498FBEAC-32D0-40E8-A26A-EF390DA55069}" dt="2020-12-14T11:44:15.038" v="2589" actId="1076"/>
          <ac:picMkLst>
            <pc:docMk/>
            <pc:sldMk cId="2627806485" sldId="356"/>
            <ac:picMk id="6" creationId="{D52A472C-A721-4C67-8BAD-1229CE74E264}"/>
          </ac:picMkLst>
        </pc:picChg>
      </pc:sldChg>
      <pc:sldMasterChg chg="delSldLayout">
        <pc:chgData name="Aleksejs Zacepins" userId="c15585c4931bdd28" providerId="LiveId" clId="{498FBEAC-32D0-40E8-A26A-EF390DA55069}" dt="2020-12-14T11:59:09.931" v="3149" actId="2696"/>
        <pc:sldMasterMkLst>
          <pc:docMk/>
          <pc:sldMasterMk cId="0" sldId="2147483659"/>
        </pc:sldMasterMkLst>
        <pc:sldLayoutChg chg="del">
          <pc:chgData name="Aleksejs Zacepins" userId="c15585c4931bdd28" providerId="LiveId" clId="{498FBEAC-32D0-40E8-A26A-EF390DA55069}" dt="2020-12-14T11:37:28.158" v="2172" actId="2696"/>
          <pc:sldLayoutMkLst>
            <pc:docMk/>
            <pc:sldMasterMk cId="0" sldId="2147483659"/>
            <pc:sldLayoutMk cId="0" sldId="2147483652"/>
          </pc:sldLayoutMkLst>
        </pc:sldLayoutChg>
        <pc:sldLayoutChg chg="del">
          <pc:chgData name="Aleksejs Zacepins" userId="c15585c4931bdd28" providerId="LiveId" clId="{498FBEAC-32D0-40E8-A26A-EF390DA55069}" dt="2020-12-14T11:59:09.931" v="3149" actId="2696"/>
          <pc:sldLayoutMkLst>
            <pc:docMk/>
            <pc:sldMasterMk cId="0" sldId="2147483659"/>
            <pc:sldLayoutMk cId="0" sldId="21474836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af635c0700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af635c0700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af635c0700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af635c0700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af635c0700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af635c0700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af635c0700_0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af635c0700_0_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f635c070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f635c070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f635c0700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f635c0700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f635c0700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f635c0700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f635c070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f635c0700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f635c070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f635c070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f635c0700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f635c0700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af635c0700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af635c0700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af635c0700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af635c0700_0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hyperlink" Target="http://www.sams-project.e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3111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Informācijas tehnoloģiju lietojums precīzajā biškopībā</a:t>
            </a:r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159300" y="1878520"/>
            <a:ext cx="4242600" cy="29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" dirty="0"/>
              <a:t>Asoc.prof.</a:t>
            </a:r>
            <a:r>
              <a:rPr lang="lv-LV" dirty="0"/>
              <a:t> Dr.sc.ing. </a:t>
            </a:r>
            <a:r>
              <a:rPr lang="en" b="1" dirty="0"/>
              <a:t>Aleksejs Zacepins</a:t>
            </a:r>
            <a:endParaRPr lang="lv-LV" b="1" dirty="0"/>
          </a:p>
          <a:p>
            <a:pPr marL="0" indent="0" algn="ctr"/>
            <a:r>
              <a:rPr lang="lv-LV" dirty="0"/>
              <a:t>Latvijas Lauksaimniecības universitāte</a:t>
            </a:r>
          </a:p>
          <a:p>
            <a:pPr marL="0" indent="0" algn="ctr"/>
            <a:r>
              <a:rPr lang="lv-LV" dirty="0"/>
              <a:t>Informācijas tehnoloģiju fakultāte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aleksejs.zacepins@llu.lv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Google Shape;74;p14">
            <a:extLst>
              <a:ext uri="{FF2B5EF4-FFF2-40B4-BE49-F238E27FC236}">
                <a16:creationId xmlns:a16="http://schemas.microsoft.com/office/drawing/2014/main" id="{665B5A62-4B0B-4BA3-89CC-91AEC8C890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8845"/>
          <a:stretch/>
        </p:blipFill>
        <p:spPr>
          <a:xfrm>
            <a:off x="4401900" y="3610035"/>
            <a:ext cx="2441352" cy="83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ED3F0C-56CD-45A2-8FCF-59AB2D84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490" y="3012702"/>
            <a:ext cx="2278335" cy="18274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AD93-84AE-44B3-A7D0-75C11377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Uzraudzības sistēmas arhitektūra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94C90-49BC-466D-98B7-2EB5ED7472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Google Shape;272;p36" descr="Fig2">
            <a:extLst>
              <a:ext uri="{FF2B5EF4-FFF2-40B4-BE49-F238E27FC236}">
                <a16:creationId xmlns:a16="http://schemas.microsoft.com/office/drawing/2014/main" id="{D52A472C-A721-4C67-8BAD-1229CE74E26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25" y="1764744"/>
            <a:ext cx="8161000" cy="2701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80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SAMS</a:t>
            </a:r>
            <a:r>
              <a:rPr lang="lv-LV" dirty="0"/>
              <a:t> projekts</a:t>
            </a:r>
            <a:endParaRPr dirty="0"/>
          </a:p>
        </p:txBody>
      </p:sp>
      <p:sp>
        <p:nvSpPr>
          <p:cNvPr id="447" name="Google Shape;447;p56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dirty="0"/>
              <a:t>SAMS </a:t>
            </a:r>
            <a:r>
              <a:rPr lang="lv-LV" dirty="0"/>
              <a:t>- Starptautiskā partnerība uz inovācijās bāzētiem pārvaldības pakalpojumiem viedajā biškopībā (</a:t>
            </a:r>
            <a:r>
              <a:rPr lang="en" b="1" dirty="0"/>
              <a:t>International Partnership on Innovation in Smart Apiculture Management Services</a:t>
            </a:r>
            <a:r>
              <a:rPr lang="lv-LV" b="1" dirty="0"/>
              <a:t>)</a:t>
            </a:r>
            <a:r>
              <a:rPr lang="en" dirty="0"/>
              <a:t> </a:t>
            </a:r>
            <a:endParaRPr dirty="0"/>
          </a:p>
        </p:txBody>
      </p:sp>
      <p:sp>
        <p:nvSpPr>
          <p:cNvPr id="449" name="Google Shape;449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50" name="Google Shape;45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921" y="4122987"/>
            <a:ext cx="1010578" cy="102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81" y="4128886"/>
            <a:ext cx="951585" cy="10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7782" y="4122987"/>
            <a:ext cx="1041595" cy="10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0525" y="76650"/>
            <a:ext cx="2437274" cy="1127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E30E61-A55A-483F-A7C4-40E6BDCF331D}"/>
              </a:ext>
            </a:extLst>
          </p:cNvPr>
          <p:cNvSpPr/>
          <p:nvPr/>
        </p:nvSpPr>
        <p:spPr>
          <a:xfrm>
            <a:off x="3573970" y="4663217"/>
            <a:ext cx="1996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u="sng" dirty="0" err="1">
                <a:solidFill>
                  <a:schemeClr val="hlink"/>
                </a:solidFill>
                <a:hlinkClick r:id="rId7"/>
              </a:rPr>
              <a:t>www.sams-project.eu</a:t>
            </a:r>
            <a:r>
              <a:rPr lang="lv-LV" dirty="0"/>
              <a:t>  </a:t>
            </a:r>
          </a:p>
        </p:txBody>
      </p:sp>
      <p:pic>
        <p:nvPicPr>
          <p:cNvPr id="13" name="Google Shape;513;p62">
            <a:extLst>
              <a:ext uri="{FF2B5EF4-FFF2-40B4-BE49-F238E27FC236}">
                <a16:creationId xmlns:a16="http://schemas.microsoft.com/office/drawing/2014/main" id="{4400A434-9E57-4A44-83EE-29E7058A5CF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26140" y="1436123"/>
            <a:ext cx="3941659" cy="30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14;p62">
            <a:extLst>
              <a:ext uri="{FF2B5EF4-FFF2-40B4-BE49-F238E27FC236}">
                <a16:creationId xmlns:a16="http://schemas.microsoft.com/office/drawing/2014/main" id="{4F54E80C-778F-4911-89E5-10B0DD43150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2534" y="2874788"/>
            <a:ext cx="3223317" cy="134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sams-project.eu/wp-content/uploads/2018/02/EU_ack_right.png">
            <a:extLst>
              <a:ext uri="{FF2B5EF4-FFF2-40B4-BE49-F238E27FC236}">
                <a16:creationId xmlns:a16="http://schemas.microsoft.com/office/drawing/2014/main" id="{6315B173-FB5A-4ED9-8416-4054A0D8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82" y="4607241"/>
            <a:ext cx="2547386" cy="5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Sistēmas ieviešana Indonēzijā</a:t>
            </a:r>
            <a:endParaRPr dirty="0"/>
          </a:p>
        </p:txBody>
      </p:sp>
      <p:sp>
        <p:nvSpPr>
          <p:cNvPr id="576" name="Google Shape;576;p6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77" name="Google Shape;577;p69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78" name="Google Shape;578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579" name="Google Shape;57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3625" y="1734300"/>
            <a:ext cx="3203674" cy="24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50" y="1318550"/>
            <a:ext cx="2508506" cy="33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9950" y="1734300"/>
            <a:ext cx="3203667" cy="24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SAMS </a:t>
            </a:r>
            <a:r>
              <a:rPr lang="lv-LV" dirty="0"/>
              <a:t>datu noliktavas sistēma</a:t>
            </a:r>
            <a:endParaRPr dirty="0"/>
          </a:p>
        </p:txBody>
      </p:sp>
      <p:sp>
        <p:nvSpPr>
          <p:cNvPr id="620" name="Google Shape;620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621" name="Google Shape;621;p74" descr="https://lh3.googleusercontent.com/8OKv2_STNQTah_TxbR4j5lsb3mp6Q4LpUo8hba-CxNA8UeIWu7aHLRAjcaqkSvMIVG-Xo2PJ4ivx6dTEwv6L3Cwp0wTwL6ZQWpkamU_H5byFMLrsDugdjaQai6CMqi78YqddJ6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25" y="1689789"/>
            <a:ext cx="8160733" cy="297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Lietotāju saskarne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9" name="Google Shape;629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630" name="Google Shape;630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1775" y="1505700"/>
            <a:ext cx="2100375" cy="359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1679" y="1694464"/>
            <a:ext cx="3070643" cy="26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75" y="1504975"/>
            <a:ext cx="2074279" cy="35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9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IT sistēmu ekonomiskais izvērtējums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6" name="Google Shape;826;p98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27" name="Google Shape;827;p98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28" name="Google Shape;828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829" name="Google Shape;829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174" y="1338627"/>
            <a:ext cx="4108925" cy="35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1600" y="1338614"/>
            <a:ext cx="4673400" cy="3317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1DEE-C673-46D8-BB5E-C5C5BDBB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Paldies</a:t>
            </a:r>
            <a:r>
              <a:rPr lang="en-GB" dirty="0"/>
              <a:t> par </a:t>
            </a:r>
            <a:r>
              <a:rPr lang="en-GB" dirty="0" err="1"/>
              <a:t>uzman</a:t>
            </a:r>
            <a:r>
              <a:rPr lang="lv-LV" dirty="0" err="1"/>
              <a:t>ību</a:t>
            </a:r>
            <a:r>
              <a:rPr lang="lv-LV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1E765-0226-43DB-AA1E-769EE3A3A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05700"/>
            <a:ext cx="8832300" cy="3076200"/>
          </a:xfrm>
        </p:spPr>
        <p:txBody>
          <a:bodyPr/>
          <a:lstStyle/>
          <a:p>
            <a:r>
              <a:rPr lang="lv-LV" dirty="0"/>
              <a:t>Atsauces uz attēliem:</a:t>
            </a:r>
          </a:p>
          <a:p>
            <a:pPr lvl="1"/>
            <a:r>
              <a:rPr lang="lv-LV" dirty="0"/>
              <a:t>https://www.greenqueen.com.hk/world-bee-day-why-vegans-avoid-honey-other-important-facts-about-natures-pollinators/</a:t>
            </a:r>
          </a:p>
          <a:p>
            <a:pPr lvl="1"/>
            <a:r>
              <a:rPr lang="lv-LV" dirty="0"/>
              <a:t>https://components101.com/sensors/ds18b20-temperature-sensor</a:t>
            </a:r>
          </a:p>
          <a:p>
            <a:pPr lvl="1"/>
            <a:r>
              <a:rPr lang="en-GB" dirty="0"/>
              <a:t>Colony Monitoring Using Thermal Imaging // 4th Intl. Bee and Hive Monitoring Conference</a:t>
            </a:r>
          </a:p>
          <a:p>
            <a:pPr lvl="1"/>
            <a:endParaRPr lang="lv-LV" dirty="0"/>
          </a:p>
          <a:p>
            <a:pPr lvl="1"/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7FA6C-DF4F-4060-8238-77E24F3091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672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Bišu nozīme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311700" y="1280160"/>
            <a:ext cx="3999900" cy="38633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75% </a:t>
            </a:r>
            <a:r>
              <a:rPr lang="lv-LV" sz="1500" dirty="0"/>
              <a:t>no augļiem</a:t>
            </a:r>
            <a:r>
              <a:rPr lang="en" sz="1500" dirty="0"/>
              <a:t>, </a:t>
            </a:r>
            <a:r>
              <a:rPr lang="lv-LV" sz="1500" dirty="0"/>
              <a:t>riekstiem un dārzeņiem ir apputeksnēti ar bišu palīdzību</a:t>
            </a:r>
            <a:endParaRPr sz="1500" dirty="0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A. Einšteins: «Ja bites tiks iznīcinātas, tad cilvēce pazudīs četru gadu laikā»</a:t>
            </a: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Uzraudzīt bišu saimes ir sarežģīts uzdevums</a:t>
            </a: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Pat ja Jūs veicat bišu saimes apskati katru otru nedēļu, tapāt paliek nezināms kas notiek stropā pārējo laiku (L. </a:t>
            </a:r>
            <a:r>
              <a:rPr lang="lv-LV" sz="1500" dirty="0" err="1"/>
              <a:t>Langstroth</a:t>
            </a:r>
            <a:r>
              <a:rPr lang="lv-LV" sz="1500" dirty="0"/>
              <a:t>)</a:t>
            </a:r>
            <a:endParaRPr sz="15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 dirty="0"/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 descr="https://3z6mv8219w2s2w196j1dkzga-wpengine.netdna-ssl.com/wp-content/uploads/2020/05/getty-bees-honey.jpg">
            <a:extLst>
              <a:ext uri="{FF2B5EF4-FFF2-40B4-BE49-F238E27FC236}">
                <a16:creationId xmlns:a16="http://schemas.microsoft.com/office/drawing/2014/main" id="{EE81357A-AF76-4377-BF0A-A8E03157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02" y="1546733"/>
            <a:ext cx="3999900" cy="299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Precīzā biškopība (</a:t>
            </a:r>
            <a:r>
              <a:rPr lang="en" dirty="0"/>
              <a:t>Precision Apiculture</a:t>
            </a:r>
            <a:r>
              <a:rPr lang="lv-LV" dirty="0"/>
              <a:t>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Galvenais apskates objekts ir bišu saime</a:t>
            </a:r>
            <a:endParaRPr sz="1500" b="1" dirty="0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Pēc definīcijas precīzā biškopība ir dravas pārvaldības stratēģija, kas balstās uz attālinātu individuālas bišu saimes uzraudzību, ar mērķi samazināt resursu patēriņu un palielināt bišu produktivitāti</a:t>
            </a:r>
            <a:endParaRPr sz="1500" dirty="0"/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Google Shape;156;p24">
            <a:extLst>
              <a:ext uri="{FF2B5EF4-FFF2-40B4-BE49-F238E27FC236}">
                <a16:creationId xmlns:a16="http://schemas.microsoft.com/office/drawing/2014/main" id="{917F2764-0C9D-48CC-8929-BF335CF749A9}"/>
              </a:ext>
            </a:extLst>
          </p:cNvPr>
          <p:cNvSpPr/>
          <p:nvPr/>
        </p:nvSpPr>
        <p:spPr>
          <a:xfrm>
            <a:off x="4267925" y="1820748"/>
            <a:ext cx="1678200" cy="98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>
                <a:latin typeface="Roboto"/>
                <a:ea typeface="Roboto"/>
                <a:cs typeface="Roboto"/>
                <a:sym typeface="Roboto"/>
              </a:rPr>
              <a:t>Datu savākšana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57;p24">
            <a:extLst>
              <a:ext uri="{FF2B5EF4-FFF2-40B4-BE49-F238E27FC236}">
                <a16:creationId xmlns:a16="http://schemas.microsoft.com/office/drawing/2014/main" id="{DC02F06E-BF33-4056-8FA7-2D7EBC24DBFC}"/>
              </a:ext>
            </a:extLst>
          </p:cNvPr>
          <p:cNvSpPr/>
          <p:nvPr/>
        </p:nvSpPr>
        <p:spPr>
          <a:xfrm>
            <a:off x="7411319" y="1820748"/>
            <a:ext cx="1678200" cy="98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>
                <a:latin typeface="Roboto"/>
                <a:ea typeface="Roboto"/>
                <a:cs typeface="Roboto"/>
                <a:sym typeface="Roboto"/>
              </a:rPr>
              <a:t>Datu analīze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58;p24">
            <a:extLst>
              <a:ext uri="{FF2B5EF4-FFF2-40B4-BE49-F238E27FC236}">
                <a16:creationId xmlns:a16="http://schemas.microsoft.com/office/drawing/2014/main" id="{3AB9EE1D-6A6F-4C4C-A6E0-FD02A43295FF}"/>
              </a:ext>
            </a:extLst>
          </p:cNvPr>
          <p:cNvSpPr/>
          <p:nvPr/>
        </p:nvSpPr>
        <p:spPr>
          <a:xfrm>
            <a:off x="5827509" y="3396799"/>
            <a:ext cx="1678200" cy="98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>
                <a:latin typeface="Roboto"/>
                <a:ea typeface="Roboto"/>
                <a:cs typeface="Roboto"/>
                <a:sym typeface="Roboto"/>
              </a:rPr>
              <a:t>Darbības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" name="Google Shape;159;p24">
            <a:extLst>
              <a:ext uri="{FF2B5EF4-FFF2-40B4-BE49-F238E27FC236}">
                <a16:creationId xmlns:a16="http://schemas.microsoft.com/office/drawing/2014/main" id="{87BB6151-A54E-40D2-A5E2-FF0F6CD394EB}"/>
              </a:ext>
            </a:extLst>
          </p:cNvPr>
          <p:cNvCxnSpPr>
            <a:cxnSpLocks/>
          </p:cNvCxnSpPr>
          <p:nvPr/>
        </p:nvCxnSpPr>
        <p:spPr>
          <a:xfrm>
            <a:off x="6076335" y="2372798"/>
            <a:ext cx="1080759" cy="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160;p24">
            <a:extLst>
              <a:ext uri="{FF2B5EF4-FFF2-40B4-BE49-F238E27FC236}">
                <a16:creationId xmlns:a16="http://schemas.microsoft.com/office/drawing/2014/main" id="{68F79605-9C2F-4270-84A0-B8988A4568F7}"/>
              </a:ext>
            </a:extLst>
          </p:cNvPr>
          <p:cNvCxnSpPr>
            <a:cxnSpLocks/>
          </p:cNvCxnSpPr>
          <p:nvPr/>
        </p:nvCxnSpPr>
        <p:spPr>
          <a:xfrm rot="2700000">
            <a:off x="8127202" y="2731175"/>
            <a:ext cx="1697" cy="1358494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160;p24">
            <a:extLst>
              <a:ext uri="{FF2B5EF4-FFF2-40B4-BE49-F238E27FC236}">
                <a16:creationId xmlns:a16="http://schemas.microsoft.com/office/drawing/2014/main" id="{7B49E8B8-72BD-4C1D-B7B4-8BC986F171A6}"/>
              </a:ext>
            </a:extLst>
          </p:cNvPr>
          <p:cNvCxnSpPr>
            <a:cxnSpLocks/>
          </p:cNvCxnSpPr>
          <p:nvPr/>
        </p:nvCxnSpPr>
        <p:spPr>
          <a:xfrm flipH="1" flipV="1">
            <a:off x="4949559" y="2929521"/>
            <a:ext cx="736509" cy="961228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Attālinātas uzraudzības priekšrocības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00" dirty="0"/>
              <a:t>Tradicionālās bišu saimes apskates:</a:t>
            </a:r>
            <a:endParaRPr sz="1500" dirty="0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Traucējošas darbības, kas izjauc bišu dzīves ritmu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Patērē daudz laika uz apskatēm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Laika un naudas patēriņš braukšanai uz dravu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Bišu saimes stress</a:t>
            </a: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 dirty="0"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00" dirty="0"/>
              <a:t>Lietojot informācijas tehnoloģijas:</a:t>
            </a:r>
            <a:endParaRPr sz="1500" dirty="0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Izmaksu samazināšana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Nav nepieciešamas klātienes apskates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Mazāk traucējumu bitēm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Bojāejas procentu samazināšana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Potenciāli augstāks bišu saimes ienesums</a:t>
            </a: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 dirty="0"/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70" name="Google Shape;170;p25"/>
          <p:cNvSpPr txBox="1"/>
          <p:nvPr/>
        </p:nvSpPr>
        <p:spPr>
          <a:xfrm>
            <a:off x="1829570" y="4385100"/>
            <a:ext cx="548486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4320000" algn="bl" rotWithShape="0">
              <a:srgbClr val="000000">
                <a:alpha val="3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Galvenais uzdevums ir identificēt dažādus bišu saimes stāvokļus</a:t>
            </a:r>
            <a:r>
              <a:rPr lang="en" dirty="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dirty="0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Ko var uzraudzīt?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00" dirty="0"/>
              <a:t>Bišu saimes parametri:</a:t>
            </a:r>
            <a:endParaRPr sz="1500" dirty="0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Temperatūra</a:t>
            </a:r>
            <a:r>
              <a:rPr lang="en" sz="1500" dirty="0"/>
              <a:t>;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Mitrums</a:t>
            </a:r>
            <a:r>
              <a:rPr lang="en" sz="1500" dirty="0"/>
              <a:t>;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Svars</a:t>
            </a:r>
            <a:r>
              <a:rPr lang="en" sz="1500" dirty="0"/>
              <a:t>;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Skaņa</a:t>
            </a:r>
            <a:r>
              <a:rPr lang="en" sz="1500" dirty="0"/>
              <a:t>;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Aktivitāte pie ieejas (skrejas)</a:t>
            </a:r>
            <a:r>
              <a:rPr lang="en" sz="1500" dirty="0"/>
              <a:t>;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utt.</a:t>
            </a:r>
            <a:endParaRPr sz="1500"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 dirty="0"/>
          </a:p>
        </p:txBody>
      </p:sp>
      <p:sp>
        <p:nvSpPr>
          <p:cNvPr id="211" name="Google Shape;21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12" name="Google Shape;212;p30" descr="Image result for temperatur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055787"/>
            <a:ext cx="691190" cy="607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 descr="Image result for humidity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115" y="4055787"/>
            <a:ext cx="576906" cy="65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 descr="Image result for sound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8800" y="3869977"/>
            <a:ext cx="809212" cy="101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 descr="Image result for weight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4444" y="4002693"/>
            <a:ext cx="809212" cy="7480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10;p30">
            <a:extLst>
              <a:ext uri="{FF2B5EF4-FFF2-40B4-BE49-F238E27FC236}">
                <a16:creationId xmlns:a16="http://schemas.microsoft.com/office/drawing/2014/main" id="{9E3480CF-F89F-4901-A165-9303A052FD04}"/>
              </a:ext>
            </a:extLst>
          </p:cNvPr>
          <p:cNvSpPr txBox="1">
            <a:spLocks/>
          </p:cNvSpPr>
          <p:nvPr/>
        </p:nvSpPr>
        <p:spPr>
          <a:xfrm>
            <a:off x="4025285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lv-LV" sz="1500" dirty="0"/>
              <a:t>Bišu saimes stāvokļi:</a:t>
            </a:r>
          </a:p>
          <a:p>
            <a:pPr lvl="0" indent="-323850">
              <a:spcBef>
                <a:spcPts val="1600"/>
              </a:spcBef>
              <a:buSzPts val="1500"/>
            </a:pPr>
            <a:r>
              <a:rPr lang="lv-LV" sz="1500" dirty="0"/>
              <a:t>Bojāeja;</a:t>
            </a:r>
          </a:p>
          <a:p>
            <a:pPr lvl="0" indent="-323850">
              <a:buSzPts val="1500"/>
            </a:pPr>
            <a:r>
              <a:rPr lang="lv-LV" sz="1500" dirty="0"/>
              <a:t>Spietošana;</a:t>
            </a:r>
          </a:p>
          <a:p>
            <a:pPr lvl="0" indent="-323850">
              <a:buSzPts val="1500"/>
            </a:pPr>
            <a:r>
              <a:rPr lang="lv-LV" sz="1500" dirty="0" err="1"/>
              <a:t>Perošana</a:t>
            </a:r>
            <a:r>
              <a:rPr lang="lv-LV" sz="1500" dirty="0"/>
              <a:t>;</a:t>
            </a:r>
          </a:p>
          <a:p>
            <a:pPr lvl="0" indent="-323850">
              <a:buSzPts val="1500"/>
            </a:pPr>
            <a:r>
              <a:rPr lang="lv-LV" sz="1500" dirty="0"/>
              <a:t>Bez peru stāvoklis;</a:t>
            </a:r>
          </a:p>
          <a:p>
            <a:pPr lvl="0" indent="-323850">
              <a:buSzPts val="1500"/>
            </a:pPr>
            <a:r>
              <a:rPr lang="lv-LV" sz="1500" dirty="0"/>
              <a:t>Bez māšu stāvoklis;</a:t>
            </a:r>
          </a:p>
          <a:p>
            <a:pPr lvl="0" indent="-323850">
              <a:buSzPts val="1500"/>
            </a:pPr>
            <a:r>
              <a:rPr lang="lv-LV" sz="1500" dirty="0"/>
              <a:t>Aktīvais un pasīvais periodi;</a:t>
            </a:r>
          </a:p>
          <a:p>
            <a:pPr lvl="0" indent="-323850">
              <a:buSzPts val="1500"/>
            </a:pPr>
            <a:r>
              <a:rPr lang="lv-LV" sz="1500" dirty="0"/>
              <a:t>utt.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Kāpēc uzraudzīt temperatūru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lv-LV" dirty="0"/>
              <a:t>Bitēm ir izcilas temperatūras regulācijas īpašības (sildīšana un dzesēšana)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endParaRPr lang="lv-LV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lv-LV" dirty="0"/>
              <a:t>Temperatūras mērījumi atspoguļos jebkādas novirzes no normāla bišu stāvokļa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endParaRPr lang="lv-LV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lv-LV" dirty="0"/>
              <a:t>Temperatūras mērījums ir lēts, ātrs un samērā vienkāršs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33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40" name="Google Shape;24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41" name="Google Shape;2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4478" y="1415487"/>
            <a:ext cx="2647982" cy="215806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 txBox="1"/>
          <p:nvPr/>
        </p:nvSpPr>
        <p:spPr>
          <a:xfrm>
            <a:off x="4877400" y="4423113"/>
            <a:ext cx="39099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Google Shape;253;p34">
            <a:extLst>
              <a:ext uri="{FF2B5EF4-FFF2-40B4-BE49-F238E27FC236}">
                <a16:creationId xmlns:a16="http://schemas.microsoft.com/office/drawing/2014/main" id="{C9767D0D-19A3-405F-A854-AD57C0B8DB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6411" y="3043800"/>
            <a:ext cx="2121048" cy="186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41D-B424-4B7C-97A8-71720ACD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4A795-E70B-418B-9CB4-70D2219D96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Google Shape;298;p39">
            <a:extLst>
              <a:ext uri="{FF2B5EF4-FFF2-40B4-BE49-F238E27FC236}">
                <a16:creationId xmlns:a16="http://schemas.microsoft.com/office/drawing/2014/main" id="{0C0A0403-0411-4A49-B154-F599819BD57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2842" y="2003651"/>
            <a:ext cx="3999900" cy="2856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99;p39">
            <a:extLst>
              <a:ext uri="{FF2B5EF4-FFF2-40B4-BE49-F238E27FC236}">
                <a16:creationId xmlns:a16="http://schemas.microsoft.com/office/drawing/2014/main" id="{357EB8C7-8EDC-404B-9E70-32A4CFE4AF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543"/>
          <a:stretch/>
        </p:blipFill>
        <p:spPr>
          <a:xfrm>
            <a:off x="4210353" y="2280049"/>
            <a:ext cx="4709524" cy="20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97;p39">
            <a:extLst>
              <a:ext uri="{FF2B5EF4-FFF2-40B4-BE49-F238E27FC236}">
                <a16:creationId xmlns:a16="http://schemas.microsoft.com/office/drawing/2014/main" id="{75FCF054-34E7-4D8D-AF84-A6FEA623743D}"/>
              </a:ext>
            </a:extLst>
          </p:cNvPr>
          <p:cNvSpPr txBox="1"/>
          <p:nvPr/>
        </p:nvSpPr>
        <p:spPr>
          <a:xfrm>
            <a:off x="518764" y="1435925"/>
            <a:ext cx="3562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00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Bišu saimes bojāeja</a:t>
            </a:r>
            <a:endParaRPr sz="15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300;p39">
            <a:extLst>
              <a:ext uri="{FF2B5EF4-FFF2-40B4-BE49-F238E27FC236}">
                <a16:creationId xmlns:a16="http://schemas.microsoft.com/office/drawing/2014/main" id="{19408EA1-C74D-4F33-9DB6-802C3D16733C}"/>
              </a:ext>
            </a:extLst>
          </p:cNvPr>
          <p:cNvSpPr txBox="1"/>
          <p:nvPr/>
        </p:nvSpPr>
        <p:spPr>
          <a:xfrm>
            <a:off x="4934400" y="1435925"/>
            <a:ext cx="37323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00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Bišu saimes satraukums</a:t>
            </a:r>
            <a:endParaRPr sz="15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1356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Bišu saimes spietošana</a:t>
            </a:r>
            <a:endParaRPr dirty="0"/>
          </a:p>
        </p:txBody>
      </p:sp>
      <p:sp>
        <p:nvSpPr>
          <p:cNvPr id="328" name="Google Shape;328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29" name="Google Shape;32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493" y="1557900"/>
            <a:ext cx="7334892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/>
              <a:t>Svara dinamikas uzraudzība</a:t>
            </a:r>
            <a:endParaRPr dirty="0"/>
          </a:p>
        </p:txBody>
      </p:sp>
      <p:sp>
        <p:nvSpPr>
          <p:cNvPr id="376" name="Google Shape;376;p48"/>
          <p:cNvSpPr txBox="1">
            <a:spLocks noGrp="1"/>
          </p:cNvSpPr>
          <p:nvPr>
            <p:ph type="body" idx="1"/>
          </p:nvPr>
        </p:nvSpPr>
        <p:spPr>
          <a:xfrm>
            <a:off x="246807" y="1355821"/>
            <a:ext cx="8362500" cy="10393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Ienesuma perioda sākums un beigas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Barības patēriņš pasīvajā periodā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lv-LV" sz="1500" dirty="0"/>
              <a:t>Spietošanas momenta identificēšana</a:t>
            </a: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 dirty="0"/>
          </a:p>
        </p:txBody>
      </p:sp>
      <p:sp>
        <p:nvSpPr>
          <p:cNvPr id="377" name="Google Shape;377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90FB2-5028-4114-8B10-78211A889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482" y="3070568"/>
            <a:ext cx="1857389" cy="1743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65E85B-EB2B-4CC8-B54A-17F2B8901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616" y="3091210"/>
            <a:ext cx="1857389" cy="1743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2A7BA8-D42B-4D50-8F1D-673EE9037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296" y="3070568"/>
            <a:ext cx="1857389" cy="17430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378</Words>
  <Application>Microsoft Office PowerPoint</Application>
  <PresentationFormat>On-screen Show (16:9)</PresentationFormat>
  <Paragraphs>87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Roboto</vt:lpstr>
      <vt:lpstr>Merriweather</vt:lpstr>
      <vt:lpstr>Arial</vt:lpstr>
      <vt:lpstr>Paradigm</vt:lpstr>
      <vt:lpstr>Informācijas tehnoloģiju lietojums precīzajā biškopībā</vt:lpstr>
      <vt:lpstr>Bišu nozīme  </vt:lpstr>
      <vt:lpstr>Precīzā biškopība (Precision Apiculture) </vt:lpstr>
      <vt:lpstr>Attālinātas uzraudzības priekšrocības  </vt:lpstr>
      <vt:lpstr>Ko var uzraudzīt?  </vt:lpstr>
      <vt:lpstr>Kāpēc uzraudzīt temperatūru?  </vt:lpstr>
      <vt:lpstr>PowerPoint Presentation</vt:lpstr>
      <vt:lpstr>Bišu saimes spietošana</vt:lpstr>
      <vt:lpstr>Svara dinamikas uzraudzība</vt:lpstr>
      <vt:lpstr>Uzraudzības sistēmas arhitektūra</vt:lpstr>
      <vt:lpstr>SAMS projekts</vt:lpstr>
      <vt:lpstr>Sistēmas ieviešana Indonēzijā</vt:lpstr>
      <vt:lpstr>SAMS datu noliktavas sistēma</vt:lpstr>
      <vt:lpstr>Lietotāju saskarne  </vt:lpstr>
      <vt:lpstr>IT sistēmu ekonomiskais izvērtējums  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Informācijas tehnoloģiju lietojums precīzajā biškopībā</dc:title>
  <dc:creator>Aleksejs Zacepins</dc:creator>
  <cp:lastModifiedBy>HP Inc.</cp:lastModifiedBy>
  <cp:revision>6</cp:revision>
  <dcterms:modified xsi:type="dcterms:W3CDTF">2020-12-14T13:52:46Z</dcterms:modified>
</cp:coreProperties>
</file>