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258" r:id="rId3"/>
    <p:sldId id="641" r:id="rId4"/>
    <p:sldId id="723" r:id="rId5"/>
    <p:sldId id="645" r:id="rId6"/>
    <p:sldId id="724" r:id="rId7"/>
    <p:sldId id="722" r:id="rId8"/>
    <p:sldId id="732" r:id="rId9"/>
    <p:sldId id="735" r:id="rId10"/>
    <p:sldId id="728" r:id="rId11"/>
    <p:sldId id="736" r:id="rId12"/>
    <p:sldId id="718" r:id="rId13"/>
    <p:sldId id="719" r:id="rId14"/>
    <p:sldId id="713" r:id="rId15"/>
  </p:sldIdLst>
  <p:sldSz cx="9144000" cy="7019925"/>
  <p:notesSz cx="7010400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16D9F66E-5EB9-4882-86FB-DCBF35E3C3E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1V>
      <a:tcStyle>
        <a:tcBdr/>
        <a:fill>
          <a:solidFill>
            <a:srgbClr val="D5E3C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BF1E9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BF1E9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76028" autoAdjust="0"/>
  </p:normalViewPr>
  <p:slideViewPr>
    <p:cSldViewPr snapToGrid="0">
      <p:cViewPr varScale="1">
        <p:scale>
          <a:sx n="67" d="100"/>
          <a:sy n="67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DDCA3-1D9E-40F3-B74E-27570FAD6D9D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F3C85D4F-1D43-4DDB-ADD5-75FEF116E64C}">
      <dgm:prSet phldrT="[Teksts]"/>
      <dgm:spPr/>
      <dgm:t>
        <a:bodyPr/>
        <a:lstStyle/>
        <a:p>
          <a:pPr algn="l"/>
          <a:r>
            <a:rPr lang="en-US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Climate pact and climate law</a:t>
          </a:r>
        </a:p>
      </dgm:t>
    </dgm:pt>
    <dgm:pt modelId="{D1B95318-7B68-4234-B230-9FDEDBB86692}" type="parTrans" cxnId="{E034BB7A-65A8-4EBD-99E2-10B802F9B034}">
      <dgm:prSet/>
      <dgm:spPr/>
      <dgm:t>
        <a:bodyPr/>
        <a:lstStyle/>
        <a:p>
          <a:endParaRPr lang="lv-LV"/>
        </a:p>
      </dgm:t>
    </dgm:pt>
    <dgm:pt modelId="{FD0B9B8D-1AC4-461B-A1A9-B444469B43C0}" type="sibTrans" cxnId="{E034BB7A-65A8-4EBD-99E2-10B802F9B034}">
      <dgm:prSet/>
      <dgm:spPr/>
      <dgm:t>
        <a:bodyPr/>
        <a:lstStyle/>
        <a:p>
          <a:endParaRPr lang="lv-LV"/>
        </a:p>
      </dgm:t>
    </dgm:pt>
    <dgm:pt modelId="{2D9202C9-D182-43AE-B376-47AF79D9A995}">
      <dgm:prSet phldrT="[Teksts]"/>
      <dgm:spPr/>
      <dgm:t>
        <a:bodyPr/>
        <a:lstStyle/>
        <a:p>
          <a:r>
            <a:rPr lang="en-US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Striving for greener industry</a:t>
          </a:r>
        </a:p>
      </dgm:t>
    </dgm:pt>
    <dgm:pt modelId="{8EB90E31-9A11-4D04-B273-48BAE648EA86}" type="parTrans" cxnId="{FFC112AB-E711-4177-99AB-5AEA8F05A78E}">
      <dgm:prSet/>
      <dgm:spPr/>
      <dgm:t>
        <a:bodyPr/>
        <a:lstStyle/>
        <a:p>
          <a:endParaRPr lang="lv-LV"/>
        </a:p>
      </dgm:t>
    </dgm:pt>
    <dgm:pt modelId="{89A0E270-A10C-4084-835A-77D10B37ABFB}" type="sibTrans" cxnId="{FFC112AB-E711-4177-99AB-5AEA8F05A78E}">
      <dgm:prSet/>
      <dgm:spPr/>
      <dgm:t>
        <a:bodyPr/>
        <a:lstStyle/>
        <a:p>
          <a:endParaRPr lang="lv-LV"/>
        </a:p>
      </dgm:t>
    </dgm:pt>
    <dgm:pt modelId="{4099C022-3864-4C2C-B33F-2ECF11777211}">
      <dgm:prSet phldrT="[Teksts]" custT="1"/>
      <dgm:spPr/>
      <dgm:t>
        <a:bodyPr/>
        <a:lstStyle/>
        <a:p>
          <a:r>
            <a:rPr lang="en-US" sz="17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Ensuring just transition for all</a:t>
          </a:r>
        </a:p>
      </dgm:t>
    </dgm:pt>
    <dgm:pt modelId="{B07478EC-2755-44AA-BEA0-E106E0152924}" type="parTrans" cxnId="{43B6E857-8D93-4652-84E0-4A3DDDE6FF9E}">
      <dgm:prSet/>
      <dgm:spPr/>
      <dgm:t>
        <a:bodyPr/>
        <a:lstStyle/>
        <a:p>
          <a:endParaRPr lang="lv-LV"/>
        </a:p>
      </dgm:t>
    </dgm:pt>
    <dgm:pt modelId="{642D15FF-BDB0-4CD4-B408-BF59FF6BCE32}" type="sibTrans" cxnId="{43B6E857-8D93-4652-84E0-4A3DDDE6FF9E}">
      <dgm:prSet/>
      <dgm:spPr/>
      <dgm:t>
        <a:bodyPr/>
        <a:lstStyle/>
        <a:p>
          <a:endParaRPr lang="lv-LV"/>
        </a:p>
      </dgm:t>
    </dgm:pt>
    <dgm:pt modelId="{75EBBE7E-F3C1-42E5-A000-4B4A98DCB5CA}">
      <dgm:prSet phldrT="[Teksts]"/>
      <dgm:spPr/>
      <dgm:t>
        <a:bodyPr/>
        <a:lstStyle/>
        <a:p>
          <a:pPr algn="just"/>
          <a:r>
            <a:rPr lang="en-US" u="sng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Investing in smarter, more sustainable transport</a:t>
          </a:r>
        </a:p>
      </dgm:t>
    </dgm:pt>
    <dgm:pt modelId="{D2D5C497-79FB-47EC-A5B5-C508F8025D64}" type="parTrans" cxnId="{5C59E247-8A04-4D83-92F7-CC840A3137A6}">
      <dgm:prSet/>
      <dgm:spPr/>
      <dgm:t>
        <a:bodyPr/>
        <a:lstStyle/>
        <a:p>
          <a:endParaRPr lang="lv-LV"/>
        </a:p>
      </dgm:t>
    </dgm:pt>
    <dgm:pt modelId="{93FE3C7D-F82F-4A70-8FD4-7377A386C828}" type="sibTrans" cxnId="{5C59E247-8A04-4D83-92F7-CC840A3137A6}">
      <dgm:prSet/>
      <dgm:spPr/>
      <dgm:t>
        <a:bodyPr/>
        <a:lstStyle/>
        <a:p>
          <a:endParaRPr lang="lv-LV"/>
        </a:p>
      </dgm:t>
    </dgm:pt>
    <dgm:pt modelId="{E2984151-E869-4BEB-8BB4-179978C0599A}">
      <dgm:prSet phldrT="[Teksts]"/>
      <dgm:spPr/>
      <dgm:t>
        <a:bodyPr/>
        <a:lstStyle/>
        <a:p>
          <a:r>
            <a:rPr lang="en-US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Promoting clean energy</a:t>
          </a:r>
          <a:endParaRPr lang="lv-LV" dirty="0"/>
        </a:p>
      </dgm:t>
    </dgm:pt>
    <dgm:pt modelId="{C6E71024-8C5B-4CE1-A06C-141A18F7CA2A}" type="parTrans" cxnId="{02F2D4F5-9704-4693-B742-EE9290B44328}">
      <dgm:prSet/>
      <dgm:spPr/>
      <dgm:t>
        <a:bodyPr/>
        <a:lstStyle/>
        <a:p>
          <a:endParaRPr lang="lv-LV"/>
        </a:p>
      </dgm:t>
    </dgm:pt>
    <dgm:pt modelId="{B8BE1418-B861-4815-9BCD-8D316AAA8E95}" type="sibTrans" cxnId="{02F2D4F5-9704-4693-B742-EE9290B44328}">
      <dgm:prSet/>
      <dgm:spPr/>
      <dgm:t>
        <a:bodyPr/>
        <a:lstStyle/>
        <a:p>
          <a:endParaRPr lang="lv-LV"/>
        </a:p>
      </dgm:t>
    </dgm:pt>
    <dgm:pt modelId="{C90A7C09-23CF-4527-825A-7E82B99E2B82}">
      <dgm:prSet phldrT="[Teksts]"/>
      <dgm:spPr/>
      <dgm:t>
        <a:bodyPr/>
        <a:lstStyle/>
        <a:p>
          <a:r>
            <a:rPr lang="en-US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Eliminating pollution</a:t>
          </a:r>
        </a:p>
      </dgm:t>
    </dgm:pt>
    <dgm:pt modelId="{D7EFF023-ABDB-4907-9EEA-40F9A4EEA980}" type="parTrans" cxnId="{91E9D8D3-1140-4795-BCA8-75117C51F941}">
      <dgm:prSet/>
      <dgm:spPr/>
      <dgm:t>
        <a:bodyPr/>
        <a:lstStyle/>
        <a:p>
          <a:endParaRPr lang="lv-LV"/>
        </a:p>
      </dgm:t>
    </dgm:pt>
    <dgm:pt modelId="{0966CD4E-EBF9-418C-9CAD-59E61BB6FB51}" type="sibTrans" cxnId="{91E9D8D3-1140-4795-BCA8-75117C51F941}">
      <dgm:prSet/>
      <dgm:spPr/>
      <dgm:t>
        <a:bodyPr/>
        <a:lstStyle/>
        <a:p>
          <a:endParaRPr lang="lv-LV"/>
        </a:p>
      </dgm:t>
    </dgm:pt>
    <dgm:pt modelId="{96DECFBE-D672-4B48-9B30-80EB9A9061D1}" type="pres">
      <dgm:prSet presAssocID="{F6EDDCA3-1D9E-40F3-B74E-27570FAD6D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A403E-FA7F-4632-AD64-1729D05E9C1A}" type="pres">
      <dgm:prSet presAssocID="{F3C85D4F-1D43-4DDB-ADD5-75FEF116E64C}" presName="comp" presStyleCnt="0"/>
      <dgm:spPr/>
    </dgm:pt>
    <dgm:pt modelId="{CE78BC90-BDD1-4E68-81B0-2B608416C14A}" type="pres">
      <dgm:prSet presAssocID="{F3C85D4F-1D43-4DDB-ADD5-75FEF116E64C}" presName="box" presStyleLbl="node1" presStyleIdx="0" presStyleCnt="6"/>
      <dgm:spPr/>
      <dgm:t>
        <a:bodyPr/>
        <a:lstStyle/>
        <a:p>
          <a:endParaRPr lang="en-US"/>
        </a:p>
      </dgm:t>
    </dgm:pt>
    <dgm:pt modelId="{E271B6C7-85CE-4E45-B375-EC9FBA948209}" type="pres">
      <dgm:prSet presAssocID="{F3C85D4F-1D43-4DDB-ADD5-75FEF116E64C}" presName="img" presStyleLbl="fgImgPlace1" presStyleIdx="0" presStyleCnt="6" custScaleX="68749" custLinFactNeighborX="-13542" custLinFactNeighborY="0"/>
      <dgm:spPr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282F3F11-8237-41F5-BD19-981CCF6CEC82}" type="pres">
      <dgm:prSet presAssocID="{F3C85D4F-1D43-4DDB-ADD5-75FEF116E64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BF14-8621-4FA4-8E91-732A187E5FB2}" type="pres">
      <dgm:prSet presAssocID="{FD0B9B8D-1AC4-461B-A1A9-B444469B43C0}" presName="spacer" presStyleCnt="0"/>
      <dgm:spPr/>
    </dgm:pt>
    <dgm:pt modelId="{174EF5AA-AF34-48B7-9E4C-8EC98582307E}" type="pres">
      <dgm:prSet presAssocID="{75EBBE7E-F3C1-42E5-A000-4B4A98DCB5CA}" presName="comp" presStyleCnt="0"/>
      <dgm:spPr/>
    </dgm:pt>
    <dgm:pt modelId="{F1F3DCDF-5F3C-459C-83FC-D9CB66952160}" type="pres">
      <dgm:prSet presAssocID="{75EBBE7E-F3C1-42E5-A000-4B4A98DCB5CA}" presName="box" presStyleLbl="node1" presStyleIdx="1" presStyleCnt="6"/>
      <dgm:spPr/>
      <dgm:t>
        <a:bodyPr/>
        <a:lstStyle/>
        <a:p>
          <a:endParaRPr lang="en-US"/>
        </a:p>
      </dgm:t>
    </dgm:pt>
    <dgm:pt modelId="{AAD1AABA-F5CB-424D-9336-43713B628FE7}" type="pres">
      <dgm:prSet presAssocID="{75EBBE7E-F3C1-42E5-A000-4B4A98DCB5CA}" presName="img" presStyleLbl="fgImgPlace1" presStyleIdx="1" presStyleCnt="6" custScaleX="70852" custScaleY="116347" custLinFactNeighborX="-8896" custLinFactNeighborY="-2033"/>
      <dgm:spPr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</dgm:spPr>
    </dgm:pt>
    <dgm:pt modelId="{77CEEF6B-F53B-4EA6-9626-0C69F023782E}" type="pres">
      <dgm:prSet presAssocID="{75EBBE7E-F3C1-42E5-A000-4B4A98DCB5C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BDAA0-9510-49D9-B289-E9737A898B6C}" type="pres">
      <dgm:prSet presAssocID="{93FE3C7D-F82F-4A70-8FD4-7377A386C828}" presName="spacer" presStyleCnt="0"/>
      <dgm:spPr/>
    </dgm:pt>
    <dgm:pt modelId="{E02ADCDA-9481-4BEC-8EC9-94AD470F17F2}" type="pres">
      <dgm:prSet presAssocID="{E2984151-E869-4BEB-8BB4-179978C0599A}" presName="comp" presStyleCnt="0"/>
      <dgm:spPr/>
    </dgm:pt>
    <dgm:pt modelId="{A3271C72-978C-46B1-8C31-9BA7B32DF671}" type="pres">
      <dgm:prSet presAssocID="{E2984151-E869-4BEB-8BB4-179978C0599A}" presName="box" presStyleLbl="node1" presStyleIdx="2" presStyleCnt="6"/>
      <dgm:spPr/>
      <dgm:t>
        <a:bodyPr/>
        <a:lstStyle/>
        <a:p>
          <a:endParaRPr lang="en-US"/>
        </a:p>
      </dgm:t>
    </dgm:pt>
    <dgm:pt modelId="{B9D5F640-CC69-4078-99D3-2051F9AA6FDE}" type="pres">
      <dgm:prSet presAssocID="{E2984151-E869-4BEB-8BB4-179978C0599A}" presName="img" presStyleLbl="fgImgPlace1" presStyleIdx="2" presStyleCnt="6" custScaleX="72474" custScaleY="91815" custLinFactNeighborX="-11131" custLinFactNeighborY="2211"/>
      <dgm:spPr>
        <a:blipFill rotWithShape="1">
          <a:blip xmlns:r="http://schemas.openxmlformats.org/officeDocument/2006/relationships" r:embed="rId3"/>
          <a:srcRect/>
          <a:stretch>
            <a:fillRect t="-50000" b="-50000"/>
          </a:stretch>
        </a:blipFill>
      </dgm:spPr>
    </dgm:pt>
    <dgm:pt modelId="{E1F72070-FA7C-4780-A92F-FF2A24F3F125}" type="pres">
      <dgm:prSet presAssocID="{E2984151-E869-4BEB-8BB4-179978C0599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54F9-5226-4798-AE22-7A6599221595}" type="pres">
      <dgm:prSet presAssocID="{B8BE1418-B861-4815-9BCD-8D316AAA8E95}" presName="spacer" presStyleCnt="0"/>
      <dgm:spPr/>
    </dgm:pt>
    <dgm:pt modelId="{65662B9A-CFE5-4610-906B-AB5A7018CF45}" type="pres">
      <dgm:prSet presAssocID="{2D9202C9-D182-43AE-B376-47AF79D9A995}" presName="comp" presStyleCnt="0"/>
      <dgm:spPr/>
    </dgm:pt>
    <dgm:pt modelId="{FCCFFFB5-0335-4887-A673-A94858C1A9D1}" type="pres">
      <dgm:prSet presAssocID="{2D9202C9-D182-43AE-B376-47AF79D9A995}" presName="box" presStyleLbl="node1" presStyleIdx="3" presStyleCnt="6"/>
      <dgm:spPr/>
      <dgm:t>
        <a:bodyPr/>
        <a:lstStyle/>
        <a:p>
          <a:endParaRPr lang="en-US"/>
        </a:p>
      </dgm:t>
    </dgm:pt>
    <dgm:pt modelId="{D3950E07-5047-4EEF-8BEA-F94CC8C82CC7}" type="pres">
      <dgm:prSet presAssocID="{2D9202C9-D182-43AE-B376-47AF79D9A995}" presName="img" presStyleLbl="fgImgPlace1" presStyleIdx="3" presStyleCnt="6" custScaleX="73795" custScaleY="100168" custLinFactNeighborX="-11295"/>
      <dgm:spPr>
        <a:blipFill rotWithShape="1">
          <a:blip xmlns:r="http://schemas.openxmlformats.org/officeDocument/2006/relationships" r:embed="rId4"/>
          <a:srcRect/>
          <a:stretch>
            <a:fillRect t="-16000" b="-16000"/>
          </a:stretch>
        </a:blipFill>
      </dgm:spPr>
    </dgm:pt>
    <dgm:pt modelId="{AE1595E7-926E-427E-ACEE-BAC923931081}" type="pres">
      <dgm:prSet presAssocID="{2D9202C9-D182-43AE-B376-47AF79D9A9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D3C94-5C3C-46E8-A9E6-9B1D05646446}" type="pres">
      <dgm:prSet presAssocID="{89A0E270-A10C-4084-835A-77D10B37ABFB}" presName="spacer" presStyleCnt="0"/>
      <dgm:spPr/>
    </dgm:pt>
    <dgm:pt modelId="{B10F1022-89F5-44AC-9712-324AE2EAD2CC}" type="pres">
      <dgm:prSet presAssocID="{C90A7C09-23CF-4527-825A-7E82B99E2B82}" presName="comp" presStyleCnt="0"/>
      <dgm:spPr/>
    </dgm:pt>
    <dgm:pt modelId="{1173E408-68D9-403C-AEA4-437607B6531A}" type="pres">
      <dgm:prSet presAssocID="{C90A7C09-23CF-4527-825A-7E82B99E2B82}" presName="box" presStyleLbl="node1" presStyleIdx="4" presStyleCnt="6"/>
      <dgm:spPr/>
      <dgm:t>
        <a:bodyPr/>
        <a:lstStyle/>
        <a:p>
          <a:endParaRPr lang="en-US"/>
        </a:p>
      </dgm:t>
    </dgm:pt>
    <dgm:pt modelId="{6B277BE9-9DCE-4197-A8CB-8D172235C033}" type="pres">
      <dgm:prSet presAssocID="{C90A7C09-23CF-4527-825A-7E82B99E2B82}" presName="img" presStyleLbl="fgImgPlace1" presStyleIdx="4" presStyleCnt="6" custScaleX="70831" custScaleY="110453" custLinFactNeighborX="-14583"/>
      <dgm:spPr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40FDC597-73F6-4A4A-BAF3-288960BCB9D5}" type="pres">
      <dgm:prSet presAssocID="{C90A7C09-23CF-4527-825A-7E82B99E2B8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AF4C7-ADFE-42AA-AF5F-2E651B249A54}" type="pres">
      <dgm:prSet presAssocID="{0966CD4E-EBF9-418C-9CAD-59E61BB6FB51}" presName="spacer" presStyleCnt="0"/>
      <dgm:spPr/>
    </dgm:pt>
    <dgm:pt modelId="{4BC754A3-B519-4850-BF0C-12C58484D9FD}" type="pres">
      <dgm:prSet presAssocID="{4099C022-3864-4C2C-B33F-2ECF11777211}" presName="comp" presStyleCnt="0"/>
      <dgm:spPr/>
    </dgm:pt>
    <dgm:pt modelId="{26C50909-EEC7-4E3A-AF7F-90459D61D1FC}" type="pres">
      <dgm:prSet presAssocID="{4099C022-3864-4C2C-B33F-2ECF11777211}" presName="box" presStyleLbl="node1" presStyleIdx="5" presStyleCnt="6"/>
      <dgm:spPr/>
      <dgm:t>
        <a:bodyPr/>
        <a:lstStyle/>
        <a:p>
          <a:endParaRPr lang="en-US"/>
        </a:p>
      </dgm:t>
    </dgm:pt>
    <dgm:pt modelId="{7BF75901-A7B8-4C4E-A95C-D561E05240F7}" type="pres">
      <dgm:prSet presAssocID="{4099C022-3864-4C2C-B33F-2ECF11777211}" presName="img" presStyleLbl="fgImgPlace1" presStyleIdx="5" presStyleCnt="6" custScaleX="81788" custLinFactNeighborX="-12939" custLinFactNeighborY="1448"/>
      <dgm:spPr>
        <a:blipFill rotWithShape="1">
          <a:blip xmlns:r="http://schemas.openxmlformats.org/officeDocument/2006/relationships" r:embed="rId6"/>
          <a:srcRect/>
          <a:stretch>
            <a:fillRect t="-8000" b="-8000"/>
          </a:stretch>
        </a:blipFill>
      </dgm:spPr>
    </dgm:pt>
    <dgm:pt modelId="{55C4991D-C887-49A2-A4BF-6884AF1701ED}" type="pres">
      <dgm:prSet presAssocID="{4099C022-3864-4C2C-B33F-2ECF1177721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9D8D3-1140-4795-BCA8-75117C51F941}" srcId="{F6EDDCA3-1D9E-40F3-B74E-27570FAD6D9D}" destId="{C90A7C09-23CF-4527-825A-7E82B99E2B82}" srcOrd="4" destOrd="0" parTransId="{D7EFF023-ABDB-4907-9EEA-40F9A4EEA980}" sibTransId="{0966CD4E-EBF9-418C-9CAD-59E61BB6FB51}"/>
    <dgm:cxn modelId="{E034BB7A-65A8-4EBD-99E2-10B802F9B034}" srcId="{F6EDDCA3-1D9E-40F3-B74E-27570FAD6D9D}" destId="{F3C85D4F-1D43-4DDB-ADD5-75FEF116E64C}" srcOrd="0" destOrd="0" parTransId="{D1B95318-7B68-4234-B230-9FDEDBB86692}" sibTransId="{FD0B9B8D-1AC4-461B-A1A9-B444469B43C0}"/>
    <dgm:cxn modelId="{43B6E857-8D93-4652-84E0-4A3DDDE6FF9E}" srcId="{F6EDDCA3-1D9E-40F3-B74E-27570FAD6D9D}" destId="{4099C022-3864-4C2C-B33F-2ECF11777211}" srcOrd="5" destOrd="0" parTransId="{B07478EC-2755-44AA-BEA0-E106E0152924}" sibTransId="{642D15FF-BDB0-4CD4-B408-BF59FF6BCE32}"/>
    <dgm:cxn modelId="{9BF5A1C8-7AB3-4C77-B1C6-6F1DBB799028}" type="presOf" srcId="{F3C85D4F-1D43-4DDB-ADD5-75FEF116E64C}" destId="{282F3F11-8237-41F5-BD19-981CCF6CEC82}" srcOrd="1" destOrd="0" presId="urn:microsoft.com/office/officeart/2005/8/layout/vList4"/>
    <dgm:cxn modelId="{0086F488-84A7-4ED1-BA27-2737ADB1F503}" type="presOf" srcId="{2D9202C9-D182-43AE-B376-47AF79D9A995}" destId="{AE1595E7-926E-427E-ACEE-BAC923931081}" srcOrd="1" destOrd="0" presId="urn:microsoft.com/office/officeart/2005/8/layout/vList4"/>
    <dgm:cxn modelId="{5FF1387A-9F9F-4F0E-A4A9-B417974C4803}" type="presOf" srcId="{F3C85D4F-1D43-4DDB-ADD5-75FEF116E64C}" destId="{CE78BC90-BDD1-4E68-81B0-2B608416C14A}" srcOrd="0" destOrd="0" presId="urn:microsoft.com/office/officeart/2005/8/layout/vList4"/>
    <dgm:cxn modelId="{72020C46-36FA-4D80-B726-D638C74CE510}" type="presOf" srcId="{2D9202C9-D182-43AE-B376-47AF79D9A995}" destId="{FCCFFFB5-0335-4887-A673-A94858C1A9D1}" srcOrd="0" destOrd="0" presId="urn:microsoft.com/office/officeart/2005/8/layout/vList4"/>
    <dgm:cxn modelId="{7877ACE7-747C-4976-9A86-E685F20A3D5F}" type="presOf" srcId="{F6EDDCA3-1D9E-40F3-B74E-27570FAD6D9D}" destId="{96DECFBE-D672-4B48-9B30-80EB9A9061D1}" srcOrd="0" destOrd="0" presId="urn:microsoft.com/office/officeart/2005/8/layout/vList4"/>
    <dgm:cxn modelId="{088677EA-A5A2-460E-A6DE-488B69B0FA22}" type="presOf" srcId="{75EBBE7E-F3C1-42E5-A000-4B4A98DCB5CA}" destId="{F1F3DCDF-5F3C-459C-83FC-D9CB66952160}" srcOrd="0" destOrd="0" presId="urn:microsoft.com/office/officeart/2005/8/layout/vList4"/>
    <dgm:cxn modelId="{879D97A0-FEEE-43D4-A9A0-EBE9500DDC94}" type="presOf" srcId="{E2984151-E869-4BEB-8BB4-179978C0599A}" destId="{A3271C72-978C-46B1-8C31-9BA7B32DF671}" srcOrd="0" destOrd="0" presId="urn:microsoft.com/office/officeart/2005/8/layout/vList4"/>
    <dgm:cxn modelId="{26DD4BCB-4FE2-4F9B-9520-94215E061E56}" type="presOf" srcId="{C90A7C09-23CF-4527-825A-7E82B99E2B82}" destId="{40FDC597-73F6-4A4A-BAF3-288960BCB9D5}" srcOrd="1" destOrd="0" presId="urn:microsoft.com/office/officeart/2005/8/layout/vList4"/>
    <dgm:cxn modelId="{4AF306ED-E021-4B1F-8A6D-75DE80C5214E}" type="presOf" srcId="{E2984151-E869-4BEB-8BB4-179978C0599A}" destId="{E1F72070-FA7C-4780-A92F-FF2A24F3F125}" srcOrd="1" destOrd="0" presId="urn:microsoft.com/office/officeart/2005/8/layout/vList4"/>
    <dgm:cxn modelId="{9CBE3F4D-D535-4DC9-B7BB-059F06EBD50E}" type="presOf" srcId="{4099C022-3864-4C2C-B33F-2ECF11777211}" destId="{55C4991D-C887-49A2-A4BF-6884AF1701ED}" srcOrd="1" destOrd="0" presId="urn:microsoft.com/office/officeart/2005/8/layout/vList4"/>
    <dgm:cxn modelId="{02F2D4F5-9704-4693-B742-EE9290B44328}" srcId="{F6EDDCA3-1D9E-40F3-B74E-27570FAD6D9D}" destId="{E2984151-E869-4BEB-8BB4-179978C0599A}" srcOrd="2" destOrd="0" parTransId="{C6E71024-8C5B-4CE1-A06C-141A18F7CA2A}" sibTransId="{B8BE1418-B861-4815-9BCD-8D316AAA8E95}"/>
    <dgm:cxn modelId="{339649FC-C8F8-4A91-800B-4627924E36E1}" type="presOf" srcId="{4099C022-3864-4C2C-B33F-2ECF11777211}" destId="{26C50909-EEC7-4E3A-AF7F-90459D61D1FC}" srcOrd="0" destOrd="0" presId="urn:microsoft.com/office/officeart/2005/8/layout/vList4"/>
    <dgm:cxn modelId="{FFC112AB-E711-4177-99AB-5AEA8F05A78E}" srcId="{F6EDDCA3-1D9E-40F3-B74E-27570FAD6D9D}" destId="{2D9202C9-D182-43AE-B376-47AF79D9A995}" srcOrd="3" destOrd="0" parTransId="{8EB90E31-9A11-4D04-B273-48BAE648EA86}" sibTransId="{89A0E270-A10C-4084-835A-77D10B37ABFB}"/>
    <dgm:cxn modelId="{5C59E247-8A04-4D83-92F7-CC840A3137A6}" srcId="{F6EDDCA3-1D9E-40F3-B74E-27570FAD6D9D}" destId="{75EBBE7E-F3C1-42E5-A000-4B4A98DCB5CA}" srcOrd="1" destOrd="0" parTransId="{D2D5C497-79FB-47EC-A5B5-C508F8025D64}" sibTransId="{93FE3C7D-F82F-4A70-8FD4-7377A386C828}"/>
    <dgm:cxn modelId="{E99D97F7-0D59-4790-9707-5D2F6B06A5C9}" type="presOf" srcId="{75EBBE7E-F3C1-42E5-A000-4B4A98DCB5CA}" destId="{77CEEF6B-F53B-4EA6-9626-0C69F023782E}" srcOrd="1" destOrd="0" presId="urn:microsoft.com/office/officeart/2005/8/layout/vList4"/>
    <dgm:cxn modelId="{AA90AE29-BDE4-44E2-B026-0503DD4A5931}" type="presOf" srcId="{C90A7C09-23CF-4527-825A-7E82B99E2B82}" destId="{1173E408-68D9-403C-AEA4-437607B6531A}" srcOrd="0" destOrd="0" presId="urn:microsoft.com/office/officeart/2005/8/layout/vList4"/>
    <dgm:cxn modelId="{8077FA76-9275-4333-A4DF-564ED74BE727}" type="presParOf" srcId="{96DECFBE-D672-4B48-9B30-80EB9A9061D1}" destId="{440A403E-FA7F-4632-AD64-1729D05E9C1A}" srcOrd="0" destOrd="0" presId="urn:microsoft.com/office/officeart/2005/8/layout/vList4"/>
    <dgm:cxn modelId="{AB540992-66C4-4A19-AC5B-ACCAC77F310E}" type="presParOf" srcId="{440A403E-FA7F-4632-AD64-1729D05E9C1A}" destId="{CE78BC90-BDD1-4E68-81B0-2B608416C14A}" srcOrd="0" destOrd="0" presId="urn:microsoft.com/office/officeart/2005/8/layout/vList4"/>
    <dgm:cxn modelId="{BC5ACE72-2885-4DC2-970A-F9B0A9210788}" type="presParOf" srcId="{440A403E-FA7F-4632-AD64-1729D05E9C1A}" destId="{E271B6C7-85CE-4E45-B375-EC9FBA948209}" srcOrd="1" destOrd="0" presId="urn:microsoft.com/office/officeart/2005/8/layout/vList4"/>
    <dgm:cxn modelId="{4ED495C0-824D-4003-9C0D-CD30F710F531}" type="presParOf" srcId="{440A403E-FA7F-4632-AD64-1729D05E9C1A}" destId="{282F3F11-8237-41F5-BD19-981CCF6CEC82}" srcOrd="2" destOrd="0" presId="urn:microsoft.com/office/officeart/2005/8/layout/vList4"/>
    <dgm:cxn modelId="{DAD9869C-F580-4E8D-9F87-9EA613DD6DBB}" type="presParOf" srcId="{96DECFBE-D672-4B48-9B30-80EB9A9061D1}" destId="{1D1ABF14-8621-4FA4-8E91-732A187E5FB2}" srcOrd="1" destOrd="0" presId="urn:microsoft.com/office/officeart/2005/8/layout/vList4"/>
    <dgm:cxn modelId="{89AF4B26-6D85-4B80-98EE-8E75AC22A866}" type="presParOf" srcId="{96DECFBE-D672-4B48-9B30-80EB9A9061D1}" destId="{174EF5AA-AF34-48B7-9E4C-8EC98582307E}" srcOrd="2" destOrd="0" presId="urn:microsoft.com/office/officeart/2005/8/layout/vList4"/>
    <dgm:cxn modelId="{1AB3D199-C6E4-4E53-8D1A-19C85FA60800}" type="presParOf" srcId="{174EF5AA-AF34-48B7-9E4C-8EC98582307E}" destId="{F1F3DCDF-5F3C-459C-83FC-D9CB66952160}" srcOrd="0" destOrd="0" presId="urn:microsoft.com/office/officeart/2005/8/layout/vList4"/>
    <dgm:cxn modelId="{9286E36D-E714-4F1E-8BB9-2847ACEFF3E6}" type="presParOf" srcId="{174EF5AA-AF34-48B7-9E4C-8EC98582307E}" destId="{AAD1AABA-F5CB-424D-9336-43713B628FE7}" srcOrd="1" destOrd="0" presId="urn:microsoft.com/office/officeart/2005/8/layout/vList4"/>
    <dgm:cxn modelId="{8AD51181-4B70-4506-BF58-1FB6307138AE}" type="presParOf" srcId="{174EF5AA-AF34-48B7-9E4C-8EC98582307E}" destId="{77CEEF6B-F53B-4EA6-9626-0C69F023782E}" srcOrd="2" destOrd="0" presId="urn:microsoft.com/office/officeart/2005/8/layout/vList4"/>
    <dgm:cxn modelId="{4D322EC4-6902-48C6-930C-BBC13C198930}" type="presParOf" srcId="{96DECFBE-D672-4B48-9B30-80EB9A9061D1}" destId="{371BDAA0-9510-49D9-B289-E9737A898B6C}" srcOrd="3" destOrd="0" presId="urn:microsoft.com/office/officeart/2005/8/layout/vList4"/>
    <dgm:cxn modelId="{113BD890-BCA0-4E64-8103-35022C3BD52D}" type="presParOf" srcId="{96DECFBE-D672-4B48-9B30-80EB9A9061D1}" destId="{E02ADCDA-9481-4BEC-8EC9-94AD470F17F2}" srcOrd="4" destOrd="0" presId="urn:microsoft.com/office/officeart/2005/8/layout/vList4"/>
    <dgm:cxn modelId="{9FD194B9-9589-4411-8C01-B9906CCFBFBF}" type="presParOf" srcId="{E02ADCDA-9481-4BEC-8EC9-94AD470F17F2}" destId="{A3271C72-978C-46B1-8C31-9BA7B32DF671}" srcOrd="0" destOrd="0" presId="urn:microsoft.com/office/officeart/2005/8/layout/vList4"/>
    <dgm:cxn modelId="{D89344C9-786C-49D8-B7FE-C4FF64C90D43}" type="presParOf" srcId="{E02ADCDA-9481-4BEC-8EC9-94AD470F17F2}" destId="{B9D5F640-CC69-4078-99D3-2051F9AA6FDE}" srcOrd="1" destOrd="0" presId="urn:microsoft.com/office/officeart/2005/8/layout/vList4"/>
    <dgm:cxn modelId="{5203FC1A-12F1-4D08-AB68-8D08B77E6C46}" type="presParOf" srcId="{E02ADCDA-9481-4BEC-8EC9-94AD470F17F2}" destId="{E1F72070-FA7C-4780-A92F-FF2A24F3F125}" srcOrd="2" destOrd="0" presId="urn:microsoft.com/office/officeart/2005/8/layout/vList4"/>
    <dgm:cxn modelId="{BB81FF2D-D393-494F-93BB-C2D0E664F11C}" type="presParOf" srcId="{96DECFBE-D672-4B48-9B30-80EB9A9061D1}" destId="{797F54F9-5226-4798-AE22-7A6599221595}" srcOrd="5" destOrd="0" presId="urn:microsoft.com/office/officeart/2005/8/layout/vList4"/>
    <dgm:cxn modelId="{7BC3F0C3-C70F-48F2-B9D6-B2CF1D6FFF61}" type="presParOf" srcId="{96DECFBE-D672-4B48-9B30-80EB9A9061D1}" destId="{65662B9A-CFE5-4610-906B-AB5A7018CF45}" srcOrd="6" destOrd="0" presId="urn:microsoft.com/office/officeart/2005/8/layout/vList4"/>
    <dgm:cxn modelId="{329D8A96-BBFA-4373-B09A-0A684685DDE6}" type="presParOf" srcId="{65662B9A-CFE5-4610-906B-AB5A7018CF45}" destId="{FCCFFFB5-0335-4887-A673-A94858C1A9D1}" srcOrd="0" destOrd="0" presId="urn:microsoft.com/office/officeart/2005/8/layout/vList4"/>
    <dgm:cxn modelId="{2E0D9C13-CD36-4AF1-B3B5-94B10A7BD962}" type="presParOf" srcId="{65662B9A-CFE5-4610-906B-AB5A7018CF45}" destId="{D3950E07-5047-4EEF-8BEA-F94CC8C82CC7}" srcOrd="1" destOrd="0" presId="urn:microsoft.com/office/officeart/2005/8/layout/vList4"/>
    <dgm:cxn modelId="{93029274-8C49-45F9-A1AB-AE3382B1232B}" type="presParOf" srcId="{65662B9A-CFE5-4610-906B-AB5A7018CF45}" destId="{AE1595E7-926E-427E-ACEE-BAC923931081}" srcOrd="2" destOrd="0" presId="urn:microsoft.com/office/officeart/2005/8/layout/vList4"/>
    <dgm:cxn modelId="{9150123B-E52E-485F-B694-F54F67D77F5E}" type="presParOf" srcId="{96DECFBE-D672-4B48-9B30-80EB9A9061D1}" destId="{AF8D3C94-5C3C-46E8-A9E6-9B1D05646446}" srcOrd="7" destOrd="0" presId="urn:microsoft.com/office/officeart/2005/8/layout/vList4"/>
    <dgm:cxn modelId="{F084D2E6-A620-495F-8C82-F7E693983D6E}" type="presParOf" srcId="{96DECFBE-D672-4B48-9B30-80EB9A9061D1}" destId="{B10F1022-89F5-44AC-9712-324AE2EAD2CC}" srcOrd="8" destOrd="0" presId="urn:microsoft.com/office/officeart/2005/8/layout/vList4"/>
    <dgm:cxn modelId="{BBE76F49-B711-4D80-B583-9CC76CB15304}" type="presParOf" srcId="{B10F1022-89F5-44AC-9712-324AE2EAD2CC}" destId="{1173E408-68D9-403C-AEA4-437607B6531A}" srcOrd="0" destOrd="0" presId="urn:microsoft.com/office/officeart/2005/8/layout/vList4"/>
    <dgm:cxn modelId="{DE987FB6-DBC7-44BF-8920-94F9C8842B8D}" type="presParOf" srcId="{B10F1022-89F5-44AC-9712-324AE2EAD2CC}" destId="{6B277BE9-9DCE-4197-A8CB-8D172235C033}" srcOrd="1" destOrd="0" presId="urn:microsoft.com/office/officeart/2005/8/layout/vList4"/>
    <dgm:cxn modelId="{E8123FBC-C5AC-4FA5-9EC0-1EB3266EC19C}" type="presParOf" srcId="{B10F1022-89F5-44AC-9712-324AE2EAD2CC}" destId="{40FDC597-73F6-4A4A-BAF3-288960BCB9D5}" srcOrd="2" destOrd="0" presId="urn:microsoft.com/office/officeart/2005/8/layout/vList4"/>
    <dgm:cxn modelId="{C23D8A64-60DA-4B7B-A102-3BF9F82E56D0}" type="presParOf" srcId="{96DECFBE-D672-4B48-9B30-80EB9A9061D1}" destId="{22AAF4C7-ADFE-42AA-AF5F-2E651B249A54}" srcOrd="9" destOrd="0" presId="urn:microsoft.com/office/officeart/2005/8/layout/vList4"/>
    <dgm:cxn modelId="{76C77C86-D3B1-4FB0-A6A1-BA733FD6EAE2}" type="presParOf" srcId="{96DECFBE-D672-4B48-9B30-80EB9A9061D1}" destId="{4BC754A3-B519-4850-BF0C-12C58484D9FD}" srcOrd="10" destOrd="0" presId="urn:microsoft.com/office/officeart/2005/8/layout/vList4"/>
    <dgm:cxn modelId="{7095C0B1-41E3-46D0-A281-4DA721163957}" type="presParOf" srcId="{4BC754A3-B519-4850-BF0C-12C58484D9FD}" destId="{26C50909-EEC7-4E3A-AF7F-90459D61D1FC}" srcOrd="0" destOrd="0" presId="urn:microsoft.com/office/officeart/2005/8/layout/vList4"/>
    <dgm:cxn modelId="{3A128D4B-5747-466D-8DA0-E8D7488412DB}" type="presParOf" srcId="{4BC754A3-B519-4850-BF0C-12C58484D9FD}" destId="{7BF75901-A7B8-4C4E-A95C-D561E05240F7}" srcOrd="1" destOrd="0" presId="urn:microsoft.com/office/officeart/2005/8/layout/vList4"/>
    <dgm:cxn modelId="{9A7E6F51-FE37-422F-A776-88C8BDF8D630}" type="presParOf" srcId="{4BC754A3-B519-4850-BF0C-12C58484D9FD}" destId="{55C4991D-C887-49A2-A4BF-6884AF1701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DDCA3-1D9E-40F3-B74E-27570FAD6D9D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F3C85D4F-1D43-4DDB-ADD5-75FEF116E64C}">
      <dgm:prSet phldrT="[Teksts]" custT="1"/>
      <dgm:spPr/>
      <dgm:t>
        <a:bodyPr/>
        <a:lstStyle/>
        <a:p>
          <a:r>
            <a:rPr lang="en-US" sz="18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Financing green projects</a:t>
          </a:r>
        </a:p>
      </dgm:t>
    </dgm:pt>
    <dgm:pt modelId="{D1B95318-7B68-4234-B230-9FDEDBB86692}" type="parTrans" cxnId="{E034BB7A-65A8-4EBD-99E2-10B802F9B034}">
      <dgm:prSet/>
      <dgm:spPr/>
      <dgm:t>
        <a:bodyPr/>
        <a:lstStyle/>
        <a:p>
          <a:endParaRPr lang="lv-LV"/>
        </a:p>
      </dgm:t>
    </dgm:pt>
    <dgm:pt modelId="{FD0B9B8D-1AC4-461B-A1A9-B444469B43C0}" type="sibTrans" cxnId="{E034BB7A-65A8-4EBD-99E2-10B802F9B034}">
      <dgm:prSet/>
      <dgm:spPr/>
      <dgm:t>
        <a:bodyPr/>
        <a:lstStyle/>
        <a:p>
          <a:endParaRPr lang="lv-LV"/>
        </a:p>
      </dgm:t>
    </dgm:pt>
    <dgm:pt modelId="{2D9202C9-D182-43AE-B376-47AF79D9A995}">
      <dgm:prSet phldrT="[Teksts]" custT="1"/>
      <dgm:spPr/>
      <dgm:t>
        <a:bodyPr/>
        <a:lstStyle/>
        <a:p>
          <a:r>
            <a:rPr lang="en-US" sz="18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Protecting nature</a:t>
          </a:r>
        </a:p>
      </dgm:t>
    </dgm:pt>
    <dgm:pt modelId="{8EB90E31-9A11-4D04-B273-48BAE648EA86}" type="parTrans" cxnId="{FFC112AB-E711-4177-99AB-5AEA8F05A78E}">
      <dgm:prSet/>
      <dgm:spPr/>
      <dgm:t>
        <a:bodyPr/>
        <a:lstStyle/>
        <a:p>
          <a:endParaRPr lang="lv-LV"/>
        </a:p>
      </dgm:t>
    </dgm:pt>
    <dgm:pt modelId="{89A0E270-A10C-4084-835A-77D10B37ABFB}" type="sibTrans" cxnId="{FFC112AB-E711-4177-99AB-5AEA8F05A78E}">
      <dgm:prSet/>
      <dgm:spPr/>
      <dgm:t>
        <a:bodyPr/>
        <a:lstStyle/>
        <a:p>
          <a:endParaRPr lang="lv-LV"/>
        </a:p>
      </dgm:t>
    </dgm:pt>
    <dgm:pt modelId="{75EBBE7E-F3C1-42E5-A000-4B4A98DCB5CA}">
      <dgm:prSet phldrT="[Teksts]" custT="1"/>
      <dgm:spPr/>
      <dgm:t>
        <a:bodyPr/>
        <a:lstStyle/>
        <a:p>
          <a:pPr algn="just"/>
          <a:r>
            <a:rPr lang="en-US" sz="1800" u="sng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Making homes energy efficient, renovate</a:t>
          </a:r>
        </a:p>
      </dgm:t>
    </dgm:pt>
    <dgm:pt modelId="{D2D5C497-79FB-47EC-A5B5-C508F8025D64}" type="parTrans" cxnId="{5C59E247-8A04-4D83-92F7-CC840A3137A6}">
      <dgm:prSet/>
      <dgm:spPr/>
      <dgm:t>
        <a:bodyPr/>
        <a:lstStyle/>
        <a:p>
          <a:endParaRPr lang="lv-LV"/>
        </a:p>
      </dgm:t>
    </dgm:pt>
    <dgm:pt modelId="{93FE3C7D-F82F-4A70-8FD4-7377A386C828}" type="sibTrans" cxnId="{5C59E247-8A04-4D83-92F7-CC840A3137A6}">
      <dgm:prSet/>
      <dgm:spPr/>
      <dgm:t>
        <a:bodyPr/>
        <a:lstStyle/>
        <a:p>
          <a:endParaRPr lang="lv-LV"/>
        </a:p>
      </dgm:t>
    </dgm:pt>
    <dgm:pt modelId="{E2984151-E869-4BEB-8BB4-179978C0599A}">
      <dgm:prSet phldrT="[Teksts]" custT="1"/>
      <dgm:spPr/>
      <dgm:t>
        <a:bodyPr/>
        <a:lstStyle/>
        <a:p>
          <a:r>
            <a:rPr lang="en-US" sz="1800" u="sng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From farm to fork</a:t>
          </a:r>
        </a:p>
      </dgm:t>
    </dgm:pt>
    <dgm:pt modelId="{C6E71024-8C5B-4CE1-A06C-141A18F7CA2A}" type="parTrans" cxnId="{02F2D4F5-9704-4693-B742-EE9290B44328}">
      <dgm:prSet/>
      <dgm:spPr/>
      <dgm:t>
        <a:bodyPr/>
        <a:lstStyle/>
        <a:p>
          <a:endParaRPr lang="lv-LV"/>
        </a:p>
      </dgm:t>
    </dgm:pt>
    <dgm:pt modelId="{B8BE1418-B861-4815-9BCD-8D316AAA8E95}" type="sibTrans" cxnId="{02F2D4F5-9704-4693-B742-EE9290B44328}">
      <dgm:prSet/>
      <dgm:spPr/>
      <dgm:t>
        <a:bodyPr/>
        <a:lstStyle/>
        <a:p>
          <a:endParaRPr lang="lv-LV"/>
        </a:p>
      </dgm:t>
    </dgm:pt>
    <dgm:pt modelId="{C90A7C09-23CF-4527-825A-7E82B99E2B82}">
      <dgm:prSet phldrT="[Teksts]" custT="1"/>
      <dgm:spPr/>
      <dgm:t>
        <a:bodyPr/>
        <a:lstStyle/>
        <a:p>
          <a:pPr algn="just"/>
          <a:r>
            <a:rPr lang="en-US" sz="18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Leading the green change globally</a:t>
          </a:r>
        </a:p>
      </dgm:t>
    </dgm:pt>
    <dgm:pt modelId="{D7EFF023-ABDB-4907-9EEA-40F9A4EEA980}" type="parTrans" cxnId="{91E9D8D3-1140-4795-BCA8-75117C51F941}">
      <dgm:prSet/>
      <dgm:spPr/>
      <dgm:t>
        <a:bodyPr/>
        <a:lstStyle/>
        <a:p>
          <a:endParaRPr lang="lv-LV"/>
        </a:p>
      </dgm:t>
    </dgm:pt>
    <dgm:pt modelId="{0966CD4E-EBF9-418C-9CAD-59E61BB6FB51}" type="sibTrans" cxnId="{91E9D8D3-1140-4795-BCA8-75117C51F941}">
      <dgm:prSet/>
      <dgm:spPr/>
      <dgm:t>
        <a:bodyPr/>
        <a:lstStyle/>
        <a:p>
          <a:endParaRPr lang="lv-LV"/>
        </a:p>
      </dgm:t>
    </dgm:pt>
    <dgm:pt modelId="{96DECFBE-D672-4B48-9B30-80EB9A9061D1}" type="pres">
      <dgm:prSet presAssocID="{F6EDDCA3-1D9E-40F3-B74E-27570FAD6D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A403E-FA7F-4632-AD64-1729D05E9C1A}" type="pres">
      <dgm:prSet presAssocID="{F3C85D4F-1D43-4DDB-ADD5-75FEF116E64C}" presName="comp" presStyleCnt="0"/>
      <dgm:spPr/>
    </dgm:pt>
    <dgm:pt modelId="{CE78BC90-BDD1-4E68-81B0-2B608416C14A}" type="pres">
      <dgm:prSet presAssocID="{F3C85D4F-1D43-4DDB-ADD5-75FEF116E64C}" presName="box" presStyleLbl="node1" presStyleIdx="0" presStyleCnt="5"/>
      <dgm:spPr/>
      <dgm:t>
        <a:bodyPr/>
        <a:lstStyle/>
        <a:p>
          <a:endParaRPr lang="en-US"/>
        </a:p>
      </dgm:t>
    </dgm:pt>
    <dgm:pt modelId="{E271B6C7-85CE-4E45-B375-EC9FBA948209}" type="pres">
      <dgm:prSet presAssocID="{F3C85D4F-1D43-4DDB-ADD5-75FEF116E64C}" presName="img" presStyleLbl="fgImgPlace1" presStyleIdx="0" presStyleCnt="5" custScaleX="65973" custScaleY="106491" custLinFactNeighborX="-13066" custLinFactNeighborY="-1680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282F3F11-8237-41F5-BD19-981CCF6CEC82}" type="pres">
      <dgm:prSet presAssocID="{F3C85D4F-1D43-4DDB-ADD5-75FEF116E64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BF14-8621-4FA4-8E91-732A187E5FB2}" type="pres">
      <dgm:prSet presAssocID="{FD0B9B8D-1AC4-461B-A1A9-B444469B43C0}" presName="spacer" presStyleCnt="0"/>
      <dgm:spPr/>
    </dgm:pt>
    <dgm:pt modelId="{174EF5AA-AF34-48B7-9E4C-8EC98582307E}" type="pres">
      <dgm:prSet presAssocID="{75EBBE7E-F3C1-42E5-A000-4B4A98DCB5CA}" presName="comp" presStyleCnt="0"/>
      <dgm:spPr/>
    </dgm:pt>
    <dgm:pt modelId="{F1F3DCDF-5F3C-459C-83FC-D9CB66952160}" type="pres">
      <dgm:prSet presAssocID="{75EBBE7E-F3C1-42E5-A000-4B4A98DCB5CA}" presName="box" presStyleLbl="node1" presStyleIdx="1" presStyleCnt="5"/>
      <dgm:spPr/>
      <dgm:t>
        <a:bodyPr/>
        <a:lstStyle/>
        <a:p>
          <a:endParaRPr lang="en-US"/>
        </a:p>
      </dgm:t>
    </dgm:pt>
    <dgm:pt modelId="{AAD1AABA-F5CB-424D-9336-43713B628FE7}" type="pres">
      <dgm:prSet presAssocID="{75EBBE7E-F3C1-42E5-A000-4B4A98DCB5CA}" presName="img" presStyleLbl="fgImgPlace1" presStyleIdx="1" presStyleCnt="5" custAng="0" custScaleX="68750" custScaleY="90777" custLinFactNeighborX="-11678" custLinFactNeighborY="510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77CEEF6B-F53B-4EA6-9626-0C69F023782E}" type="pres">
      <dgm:prSet presAssocID="{75EBBE7E-F3C1-42E5-A000-4B4A98DCB5C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BDAA0-9510-49D9-B289-E9737A898B6C}" type="pres">
      <dgm:prSet presAssocID="{93FE3C7D-F82F-4A70-8FD4-7377A386C828}" presName="spacer" presStyleCnt="0"/>
      <dgm:spPr/>
    </dgm:pt>
    <dgm:pt modelId="{E02ADCDA-9481-4BEC-8EC9-94AD470F17F2}" type="pres">
      <dgm:prSet presAssocID="{E2984151-E869-4BEB-8BB4-179978C0599A}" presName="comp" presStyleCnt="0"/>
      <dgm:spPr/>
    </dgm:pt>
    <dgm:pt modelId="{A3271C72-978C-46B1-8C31-9BA7B32DF671}" type="pres">
      <dgm:prSet presAssocID="{E2984151-E869-4BEB-8BB4-179978C0599A}" presName="box" presStyleLbl="node1" presStyleIdx="2" presStyleCnt="5"/>
      <dgm:spPr/>
      <dgm:t>
        <a:bodyPr/>
        <a:lstStyle/>
        <a:p>
          <a:endParaRPr lang="en-US"/>
        </a:p>
      </dgm:t>
    </dgm:pt>
    <dgm:pt modelId="{B9D5F640-CC69-4078-99D3-2051F9AA6FDE}" type="pres">
      <dgm:prSet presAssocID="{E2984151-E869-4BEB-8BB4-179978C0599A}" presName="img" presStyleLbl="fgImgPlace1" presStyleIdx="2" presStyleCnt="5" custScaleX="69855" custScaleY="86819" custLinFactNeighborX="-11125" custLinFactNeighborY="6948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E1F72070-FA7C-4780-A92F-FF2A24F3F125}" type="pres">
      <dgm:prSet presAssocID="{E2984151-E869-4BEB-8BB4-179978C0599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54F9-5226-4798-AE22-7A6599221595}" type="pres">
      <dgm:prSet presAssocID="{B8BE1418-B861-4815-9BCD-8D316AAA8E95}" presName="spacer" presStyleCnt="0"/>
      <dgm:spPr/>
    </dgm:pt>
    <dgm:pt modelId="{65662B9A-CFE5-4610-906B-AB5A7018CF45}" type="pres">
      <dgm:prSet presAssocID="{2D9202C9-D182-43AE-B376-47AF79D9A995}" presName="comp" presStyleCnt="0"/>
      <dgm:spPr/>
    </dgm:pt>
    <dgm:pt modelId="{FCCFFFB5-0335-4887-A673-A94858C1A9D1}" type="pres">
      <dgm:prSet presAssocID="{2D9202C9-D182-43AE-B376-47AF79D9A995}" presName="box" presStyleLbl="node1" presStyleIdx="3" presStyleCnt="5"/>
      <dgm:spPr/>
      <dgm:t>
        <a:bodyPr/>
        <a:lstStyle/>
        <a:p>
          <a:endParaRPr lang="en-US"/>
        </a:p>
      </dgm:t>
    </dgm:pt>
    <dgm:pt modelId="{D3950E07-5047-4EEF-8BEA-F94CC8C82CC7}" type="pres">
      <dgm:prSet presAssocID="{2D9202C9-D182-43AE-B376-47AF79D9A995}" presName="img" presStyleLbl="fgImgPlace1" presStyleIdx="3" presStyleCnt="5" custScaleX="73795" custScaleY="100168" custLinFactNeighborX="-11295"/>
      <dgm:spPr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  <dgm:pt modelId="{AE1595E7-926E-427E-ACEE-BAC923931081}" type="pres">
      <dgm:prSet presAssocID="{2D9202C9-D182-43AE-B376-47AF79D9A99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D3C94-5C3C-46E8-A9E6-9B1D05646446}" type="pres">
      <dgm:prSet presAssocID="{89A0E270-A10C-4084-835A-77D10B37ABFB}" presName="spacer" presStyleCnt="0"/>
      <dgm:spPr/>
    </dgm:pt>
    <dgm:pt modelId="{B10F1022-89F5-44AC-9712-324AE2EAD2CC}" type="pres">
      <dgm:prSet presAssocID="{C90A7C09-23CF-4527-825A-7E82B99E2B82}" presName="comp" presStyleCnt="0"/>
      <dgm:spPr/>
    </dgm:pt>
    <dgm:pt modelId="{1173E408-68D9-403C-AEA4-437607B6531A}" type="pres">
      <dgm:prSet presAssocID="{C90A7C09-23CF-4527-825A-7E82B99E2B82}" presName="box" presStyleLbl="node1" presStyleIdx="4" presStyleCnt="5"/>
      <dgm:spPr/>
      <dgm:t>
        <a:bodyPr/>
        <a:lstStyle/>
        <a:p>
          <a:endParaRPr lang="en-US"/>
        </a:p>
      </dgm:t>
    </dgm:pt>
    <dgm:pt modelId="{6B277BE9-9DCE-4197-A8CB-8D172235C033}" type="pres">
      <dgm:prSet presAssocID="{C90A7C09-23CF-4527-825A-7E82B99E2B82}" presName="img" presStyleLbl="fgImgPlace1" presStyleIdx="4" presStyleCnt="5" custScaleX="79918" custScaleY="110453" custLinFactNeighborX="-14583"/>
      <dgm:spPr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</dgm:spPr>
    </dgm:pt>
    <dgm:pt modelId="{40FDC597-73F6-4A4A-BAF3-288960BCB9D5}" type="pres">
      <dgm:prSet presAssocID="{C90A7C09-23CF-4527-825A-7E82B99E2B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20C46-36FA-4D80-B726-D638C74CE510}" type="presOf" srcId="{2D9202C9-D182-43AE-B376-47AF79D9A995}" destId="{FCCFFFB5-0335-4887-A673-A94858C1A9D1}" srcOrd="0" destOrd="0" presId="urn:microsoft.com/office/officeart/2005/8/layout/vList4"/>
    <dgm:cxn modelId="{4AF306ED-E021-4B1F-8A6D-75DE80C5214E}" type="presOf" srcId="{E2984151-E869-4BEB-8BB4-179978C0599A}" destId="{E1F72070-FA7C-4780-A92F-FF2A24F3F125}" srcOrd="1" destOrd="0" presId="urn:microsoft.com/office/officeart/2005/8/layout/vList4"/>
    <dgm:cxn modelId="{9BF5A1C8-7AB3-4C77-B1C6-6F1DBB799028}" type="presOf" srcId="{F3C85D4F-1D43-4DDB-ADD5-75FEF116E64C}" destId="{282F3F11-8237-41F5-BD19-981CCF6CEC82}" srcOrd="1" destOrd="0" presId="urn:microsoft.com/office/officeart/2005/8/layout/vList4"/>
    <dgm:cxn modelId="{7877ACE7-747C-4976-9A86-E685F20A3D5F}" type="presOf" srcId="{F6EDDCA3-1D9E-40F3-B74E-27570FAD6D9D}" destId="{96DECFBE-D672-4B48-9B30-80EB9A9061D1}" srcOrd="0" destOrd="0" presId="urn:microsoft.com/office/officeart/2005/8/layout/vList4"/>
    <dgm:cxn modelId="{879D97A0-FEEE-43D4-A9A0-EBE9500DDC94}" type="presOf" srcId="{E2984151-E869-4BEB-8BB4-179978C0599A}" destId="{A3271C72-978C-46B1-8C31-9BA7B32DF671}" srcOrd="0" destOrd="0" presId="urn:microsoft.com/office/officeart/2005/8/layout/vList4"/>
    <dgm:cxn modelId="{0086F488-84A7-4ED1-BA27-2737ADB1F503}" type="presOf" srcId="{2D9202C9-D182-43AE-B376-47AF79D9A995}" destId="{AE1595E7-926E-427E-ACEE-BAC923931081}" srcOrd="1" destOrd="0" presId="urn:microsoft.com/office/officeart/2005/8/layout/vList4"/>
    <dgm:cxn modelId="{E034BB7A-65A8-4EBD-99E2-10B802F9B034}" srcId="{F6EDDCA3-1D9E-40F3-B74E-27570FAD6D9D}" destId="{F3C85D4F-1D43-4DDB-ADD5-75FEF116E64C}" srcOrd="0" destOrd="0" parTransId="{D1B95318-7B68-4234-B230-9FDEDBB86692}" sibTransId="{FD0B9B8D-1AC4-461B-A1A9-B444469B43C0}"/>
    <dgm:cxn modelId="{5C59E247-8A04-4D83-92F7-CC840A3137A6}" srcId="{F6EDDCA3-1D9E-40F3-B74E-27570FAD6D9D}" destId="{75EBBE7E-F3C1-42E5-A000-4B4A98DCB5CA}" srcOrd="1" destOrd="0" parTransId="{D2D5C497-79FB-47EC-A5B5-C508F8025D64}" sibTransId="{93FE3C7D-F82F-4A70-8FD4-7377A386C828}"/>
    <dgm:cxn modelId="{91E9D8D3-1140-4795-BCA8-75117C51F941}" srcId="{F6EDDCA3-1D9E-40F3-B74E-27570FAD6D9D}" destId="{C90A7C09-23CF-4527-825A-7E82B99E2B82}" srcOrd="4" destOrd="0" parTransId="{D7EFF023-ABDB-4907-9EEA-40F9A4EEA980}" sibTransId="{0966CD4E-EBF9-418C-9CAD-59E61BB6FB51}"/>
    <dgm:cxn modelId="{AA90AE29-BDE4-44E2-B026-0503DD4A5931}" type="presOf" srcId="{C90A7C09-23CF-4527-825A-7E82B99E2B82}" destId="{1173E408-68D9-403C-AEA4-437607B6531A}" srcOrd="0" destOrd="0" presId="urn:microsoft.com/office/officeart/2005/8/layout/vList4"/>
    <dgm:cxn modelId="{FFC112AB-E711-4177-99AB-5AEA8F05A78E}" srcId="{F6EDDCA3-1D9E-40F3-B74E-27570FAD6D9D}" destId="{2D9202C9-D182-43AE-B376-47AF79D9A995}" srcOrd="3" destOrd="0" parTransId="{8EB90E31-9A11-4D04-B273-48BAE648EA86}" sibTransId="{89A0E270-A10C-4084-835A-77D10B37ABFB}"/>
    <dgm:cxn modelId="{26DD4BCB-4FE2-4F9B-9520-94215E061E56}" type="presOf" srcId="{C90A7C09-23CF-4527-825A-7E82B99E2B82}" destId="{40FDC597-73F6-4A4A-BAF3-288960BCB9D5}" srcOrd="1" destOrd="0" presId="urn:microsoft.com/office/officeart/2005/8/layout/vList4"/>
    <dgm:cxn modelId="{088677EA-A5A2-460E-A6DE-488B69B0FA22}" type="presOf" srcId="{75EBBE7E-F3C1-42E5-A000-4B4A98DCB5CA}" destId="{F1F3DCDF-5F3C-459C-83FC-D9CB66952160}" srcOrd="0" destOrd="0" presId="urn:microsoft.com/office/officeart/2005/8/layout/vList4"/>
    <dgm:cxn modelId="{5FF1387A-9F9F-4F0E-A4A9-B417974C4803}" type="presOf" srcId="{F3C85D4F-1D43-4DDB-ADD5-75FEF116E64C}" destId="{CE78BC90-BDD1-4E68-81B0-2B608416C14A}" srcOrd="0" destOrd="0" presId="urn:microsoft.com/office/officeart/2005/8/layout/vList4"/>
    <dgm:cxn modelId="{E99D97F7-0D59-4790-9707-5D2F6B06A5C9}" type="presOf" srcId="{75EBBE7E-F3C1-42E5-A000-4B4A98DCB5CA}" destId="{77CEEF6B-F53B-4EA6-9626-0C69F023782E}" srcOrd="1" destOrd="0" presId="urn:microsoft.com/office/officeart/2005/8/layout/vList4"/>
    <dgm:cxn modelId="{02F2D4F5-9704-4693-B742-EE9290B44328}" srcId="{F6EDDCA3-1D9E-40F3-B74E-27570FAD6D9D}" destId="{E2984151-E869-4BEB-8BB4-179978C0599A}" srcOrd="2" destOrd="0" parTransId="{C6E71024-8C5B-4CE1-A06C-141A18F7CA2A}" sibTransId="{B8BE1418-B861-4815-9BCD-8D316AAA8E95}"/>
    <dgm:cxn modelId="{8077FA76-9275-4333-A4DF-564ED74BE727}" type="presParOf" srcId="{96DECFBE-D672-4B48-9B30-80EB9A9061D1}" destId="{440A403E-FA7F-4632-AD64-1729D05E9C1A}" srcOrd="0" destOrd="0" presId="urn:microsoft.com/office/officeart/2005/8/layout/vList4"/>
    <dgm:cxn modelId="{AB540992-66C4-4A19-AC5B-ACCAC77F310E}" type="presParOf" srcId="{440A403E-FA7F-4632-AD64-1729D05E9C1A}" destId="{CE78BC90-BDD1-4E68-81B0-2B608416C14A}" srcOrd="0" destOrd="0" presId="urn:microsoft.com/office/officeart/2005/8/layout/vList4"/>
    <dgm:cxn modelId="{BC5ACE72-2885-4DC2-970A-F9B0A9210788}" type="presParOf" srcId="{440A403E-FA7F-4632-AD64-1729D05E9C1A}" destId="{E271B6C7-85CE-4E45-B375-EC9FBA948209}" srcOrd="1" destOrd="0" presId="urn:microsoft.com/office/officeart/2005/8/layout/vList4"/>
    <dgm:cxn modelId="{4ED495C0-824D-4003-9C0D-CD30F710F531}" type="presParOf" srcId="{440A403E-FA7F-4632-AD64-1729D05E9C1A}" destId="{282F3F11-8237-41F5-BD19-981CCF6CEC82}" srcOrd="2" destOrd="0" presId="urn:microsoft.com/office/officeart/2005/8/layout/vList4"/>
    <dgm:cxn modelId="{DAD9869C-F580-4E8D-9F87-9EA613DD6DBB}" type="presParOf" srcId="{96DECFBE-D672-4B48-9B30-80EB9A9061D1}" destId="{1D1ABF14-8621-4FA4-8E91-732A187E5FB2}" srcOrd="1" destOrd="0" presId="urn:microsoft.com/office/officeart/2005/8/layout/vList4"/>
    <dgm:cxn modelId="{89AF4B26-6D85-4B80-98EE-8E75AC22A866}" type="presParOf" srcId="{96DECFBE-D672-4B48-9B30-80EB9A9061D1}" destId="{174EF5AA-AF34-48B7-9E4C-8EC98582307E}" srcOrd="2" destOrd="0" presId="urn:microsoft.com/office/officeart/2005/8/layout/vList4"/>
    <dgm:cxn modelId="{1AB3D199-C6E4-4E53-8D1A-19C85FA60800}" type="presParOf" srcId="{174EF5AA-AF34-48B7-9E4C-8EC98582307E}" destId="{F1F3DCDF-5F3C-459C-83FC-D9CB66952160}" srcOrd="0" destOrd="0" presId="urn:microsoft.com/office/officeart/2005/8/layout/vList4"/>
    <dgm:cxn modelId="{9286E36D-E714-4F1E-8BB9-2847ACEFF3E6}" type="presParOf" srcId="{174EF5AA-AF34-48B7-9E4C-8EC98582307E}" destId="{AAD1AABA-F5CB-424D-9336-43713B628FE7}" srcOrd="1" destOrd="0" presId="urn:microsoft.com/office/officeart/2005/8/layout/vList4"/>
    <dgm:cxn modelId="{8AD51181-4B70-4506-BF58-1FB6307138AE}" type="presParOf" srcId="{174EF5AA-AF34-48B7-9E4C-8EC98582307E}" destId="{77CEEF6B-F53B-4EA6-9626-0C69F023782E}" srcOrd="2" destOrd="0" presId="urn:microsoft.com/office/officeart/2005/8/layout/vList4"/>
    <dgm:cxn modelId="{4D322EC4-6902-48C6-930C-BBC13C198930}" type="presParOf" srcId="{96DECFBE-D672-4B48-9B30-80EB9A9061D1}" destId="{371BDAA0-9510-49D9-B289-E9737A898B6C}" srcOrd="3" destOrd="0" presId="urn:microsoft.com/office/officeart/2005/8/layout/vList4"/>
    <dgm:cxn modelId="{113BD890-BCA0-4E64-8103-35022C3BD52D}" type="presParOf" srcId="{96DECFBE-D672-4B48-9B30-80EB9A9061D1}" destId="{E02ADCDA-9481-4BEC-8EC9-94AD470F17F2}" srcOrd="4" destOrd="0" presId="urn:microsoft.com/office/officeart/2005/8/layout/vList4"/>
    <dgm:cxn modelId="{9FD194B9-9589-4411-8C01-B9906CCFBFBF}" type="presParOf" srcId="{E02ADCDA-9481-4BEC-8EC9-94AD470F17F2}" destId="{A3271C72-978C-46B1-8C31-9BA7B32DF671}" srcOrd="0" destOrd="0" presId="urn:microsoft.com/office/officeart/2005/8/layout/vList4"/>
    <dgm:cxn modelId="{D89344C9-786C-49D8-B7FE-C4FF64C90D43}" type="presParOf" srcId="{E02ADCDA-9481-4BEC-8EC9-94AD470F17F2}" destId="{B9D5F640-CC69-4078-99D3-2051F9AA6FDE}" srcOrd="1" destOrd="0" presId="urn:microsoft.com/office/officeart/2005/8/layout/vList4"/>
    <dgm:cxn modelId="{5203FC1A-12F1-4D08-AB68-8D08B77E6C46}" type="presParOf" srcId="{E02ADCDA-9481-4BEC-8EC9-94AD470F17F2}" destId="{E1F72070-FA7C-4780-A92F-FF2A24F3F125}" srcOrd="2" destOrd="0" presId="urn:microsoft.com/office/officeart/2005/8/layout/vList4"/>
    <dgm:cxn modelId="{BB81FF2D-D393-494F-93BB-C2D0E664F11C}" type="presParOf" srcId="{96DECFBE-D672-4B48-9B30-80EB9A9061D1}" destId="{797F54F9-5226-4798-AE22-7A6599221595}" srcOrd="5" destOrd="0" presId="urn:microsoft.com/office/officeart/2005/8/layout/vList4"/>
    <dgm:cxn modelId="{7BC3F0C3-C70F-48F2-B9D6-B2CF1D6FFF61}" type="presParOf" srcId="{96DECFBE-D672-4B48-9B30-80EB9A9061D1}" destId="{65662B9A-CFE5-4610-906B-AB5A7018CF45}" srcOrd="6" destOrd="0" presId="urn:microsoft.com/office/officeart/2005/8/layout/vList4"/>
    <dgm:cxn modelId="{329D8A96-BBFA-4373-B09A-0A684685DDE6}" type="presParOf" srcId="{65662B9A-CFE5-4610-906B-AB5A7018CF45}" destId="{FCCFFFB5-0335-4887-A673-A94858C1A9D1}" srcOrd="0" destOrd="0" presId="urn:microsoft.com/office/officeart/2005/8/layout/vList4"/>
    <dgm:cxn modelId="{2E0D9C13-CD36-4AF1-B3B5-94B10A7BD962}" type="presParOf" srcId="{65662B9A-CFE5-4610-906B-AB5A7018CF45}" destId="{D3950E07-5047-4EEF-8BEA-F94CC8C82CC7}" srcOrd="1" destOrd="0" presId="urn:microsoft.com/office/officeart/2005/8/layout/vList4"/>
    <dgm:cxn modelId="{93029274-8C49-45F9-A1AB-AE3382B1232B}" type="presParOf" srcId="{65662B9A-CFE5-4610-906B-AB5A7018CF45}" destId="{AE1595E7-926E-427E-ACEE-BAC923931081}" srcOrd="2" destOrd="0" presId="urn:microsoft.com/office/officeart/2005/8/layout/vList4"/>
    <dgm:cxn modelId="{9150123B-E52E-485F-B694-F54F67D77F5E}" type="presParOf" srcId="{96DECFBE-D672-4B48-9B30-80EB9A9061D1}" destId="{AF8D3C94-5C3C-46E8-A9E6-9B1D05646446}" srcOrd="7" destOrd="0" presId="urn:microsoft.com/office/officeart/2005/8/layout/vList4"/>
    <dgm:cxn modelId="{F084D2E6-A620-495F-8C82-F7E693983D6E}" type="presParOf" srcId="{96DECFBE-D672-4B48-9B30-80EB9A9061D1}" destId="{B10F1022-89F5-44AC-9712-324AE2EAD2CC}" srcOrd="8" destOrd="0" presId="urn:microsoft.com/office/officeart/2005/8/layout/vList4"/>
    <dgm:cxn modelId="{BBE76F49-B711-4D80-B583-9CC76CB15304}" type="presParOf" srcId="{B10F1022-89F5-44AC-9712-324AE2EAD2CC}" destId="{1173E408-68D9-403C-AEA4-437607B6531A}" srcOrd="0" destOrd="0" presId="urn:microsoft.com/office/officeart/2005/8/layout/vList4"/>
    <dgm:cxn modelId="{DE987FB6-DBC7-44BF-8920-94F9C8842B8D}" type="presParOf" srcId="{B10F1022-89F5-44AC-9712-324AE2EAD2CC}" destId="{6B277BE9-9DCE-4197-A8CB-8D172235C033}" srcOrd="1" destOrd="0" presId="urn:microsoft.com/office/officeart/2005/8/layout/vList4"/>
    <dgm:cxn modelId="{E8123FBC-C5AC-4FA5-9EC0-1EB3266EC19C}" type="presParOf" srcId="{B10F1022-89F5-44AC-9712-324AE2EAD2CC}" destId="{40FDC597-73F6-4A4A-BAF3-288960BCB9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888E3-EDB9-4B5A-9E57-D82773DD7F84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73CFC7C1-30A2-47F9-A4AE-05B7BEAB2D8A}">
      <dgm:prSet phldrT="[Teksts]" custT="1"/>
      <dgm:spPr/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«SEE»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Bioeconomy</a:t>
          </a:r>
        </a:p>
      </dgm:t>
    </dgm:pt>
    <dgm:pt modelId="{9F7E0044-6383-410F-A41F-D87BAEEA212B}" type="parTrans" cxnId="{5F2F7D9C-22BC-4C9D-9FFD-5890219195C3}">
      <dgm:prSet/>
      <dgm:spPr/>
      <dgm:t>
        <a:bodyPr/>
        <a:lstStyle/>
        <a:p>
          <a:endParaRPr lang="lv-LV"/>
        </a:p>
      </dgm:t>
    </dgm:pt>
    <dgm:pt modelId="{8379DC44-75B0-4683-9455-35C418A14199}" type="sibTrans" cxnId="{5F2F7D9C-22BC-4C9D-9FFD-5890219195C3}">
      <dgm:prSet/>
      <dgm:spPr/>
      <dgm:t>
        <a:bodyPr/>
        <a:lstStyle/>
        <a:p>
          <a:endParaRPr lang="lv-LV"/>
        </a:p>
      </dgm:t>
    </dgm:pt>
    <dgm:pt modelId="{D397E133-617E-447A-B51A-4942173CA2E7}">
      <dgm:prSet phldrT="[Teksts]" custT="1"/>
      <dgm:spPr/>
      <dgm:t>
        <a:bodyPr/>
        <a:lstStyle/>
        <a:p>
          <a:r>
            <a:rPr lang="en-US" sz="24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</a:t>
          </a:r>
          <a:r>
            <a:rPr lang="en-US" sz="1800" kern="1200" noProof="0">
              <a:latin typeface="Verdana" panose="020B0604030504040204" pitchFamily="34" charset="0"/>
              <a:ea typeface="Verdana" panose="020B0604030504040204" pitchFamily="34" charset="0"/>
            </a:rPr>
            <a:t>nvironmental</a:t>
          </a:r>
          <a:endParaRPr lang="en-US" sz="18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9913801-DC37-41A2-8DF7-65B85F652C32}" type="parTrans" cxnId="{76F6D968-1BF5-4AC0-B78E-0C9690550628}">
      <dgm:prSet/>
      <dgm:spPr/>
      <dgm:t>
        <a:bodyPr/>
        <a:lstStyle/>
        <a:p>
          <a:endParaRPr lang="lv-LV"/>
        </a:p>
      </dgm:t>
    </dgm:pt>
    <dgm:pt modelId="{44CA83EF-0710-4B27-8EAE-7C7706D27A01}" type="sibTrans" cxnId="{76F6D968-1BF5-4AC0-B78E-0C9690550628}">
      <dgm:prSet/>
      <dgm:spPr/>
      <dgm:t>
        <a:bodyPr/>
        <a:lstStyle/>
        <a:p>
          <a:endParaRPr lang="lv-LV"/>
        </a:p>
      </dgm:t>
    </dgm:pt>
    <dgm:pt modelId="{544D6EE7-F1E4-470D-AB16-0BAD4A07F378}">
      <dgm:prSet phldrT="[Teksts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</a:t>
          </a:r>
          <a:r>
            <a:rPr lang="en-US" sz="1800" kern="1200" noProof="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conomic</a:t>
          </a:r>
        </a:p>
      </dgm:t>
    </dgm:pt>
    <dgm:pt modelId="{A1821BD1-D304-4F63-AD3E-D7F34BDF8BF9}" type="parTrans" cxnId="{9C65A267-6537-4787-A98A-A4CC982403F1}">
      <dgm:prSet/>
      <dgm:spPr/>
      <dgm:t>
        <a:bodyPr/>
        <a:lstStyle/>
        <a:p>
          <a:endParaRPr lang="lv-LV"/>
        </a:p>
      </dgm:t>
    </dgm:pt>
    <dgm:pt modelId="{63EB9103-14AE-4FFC-A61D-98C7A1E95D4B}" type="sibTrans" cxnId="{9C65A267-6537-4787-A98A-A4CC982403F1}">
      <dgm:prSet/>
      <dgm:spPr/>
      <dgm:t>
        <a:bodyPr/>
        <a:lstStyle/>
        <a:p>
          <a:endParaRPr lang="lv-LV"/>
        </a:p>
      </dgm:t>
    </dgm:pt>
    <dgm:pt modelId="{63B7C2E2-EA60-4487-B112-EE53146C2E43}">
      <dgm:prSet phldrT="[Teksts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</a:t>
          </a:r>
          <a:r>
            <a:rPr lang="en-US" sz="1800" kern="1200" noProof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ocial</a:t>
          </a:r>
          <a:endParaRPr lang="en-US" sz="1800" kern="1200" noProof="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8412C35-991B-4AD0-B6D4-380D99FB9B3D}" type="parTrans" cxnId="{A2398654-211E-4124-AE28-3B124D1518D1}">
      <dgm:prSet/>
      <dgm:spPr/>
      <dgm:t>
        <a:bodyPr/>
        <a:lstStyle/>
        <a:p>
          <a:endParaRPr lang="lv-LV"/>
        </a:p>
      </dgm:t>
    </dgm:pt>
    <dgm:pt modelId="{4A0EB552-C83B-4E41-AF27-7215C345158B}" type="sibTrans" cxnId="{A2398654-211E-4124-AE28-3B124D1518D1}">
      <dgm:prSet/>
      <dgm:spPr/>
      <dgm:t>
        <a:bodyPr/>
        <a:lstStyle/>
        <a:p>
          <a:endParaRPr lang="lv-LV"/>
        </a:p>
      </dgm:t>
    </dgm:pt>
    <dgm:pt modelId="{8B32A64C-1406-48CE-B293-E7ED509F6643}" type="pres">
      <dgm:prSet presAssocID="{0DF888E3-EDB9-4B5A-9E57-D82773DD7F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9EABD-A52F-418F-9E2C-598B31BFA45A}" type="pres">
      <dgm:prSet presAssocID="{0DF888E3-EDB9-4B5A-9E57-D82773DD7F84}" presName="radial" presStyleCnt="0">
        <dgm:presLayoutVars>
          <dgm:animLvl val="ctr"/>
        </dgm:presLayoutVars>
      </dgm:prSet>
      <dgm:spPr/>
    </dgm:pt>
    <dgm:pt modelId="{D47E3654-C00C-4BBA-AEF1-03EB5C67A911}" type="pres">
      <dgm:prSet presAssocID="{73CFC7C1-30A2-47F9-A4AE-05B7BEAB2D8A}" presName="centerShape" presStyleLbl="vennNode1" presStyleIdx="0" presStyleCnt="4" custLinFactNeighborX="1132" custLinFactNeighborY="-2264"/>
      <dgm:spPr>
        <a:xfrm>
          <a:off x="2430034" y="1268594"/>
          <a:ext cx="2712099" cy="2712099"/>
        </a:xfrm>
        <a:prstGeom prst="irregularSeal1">
          <a:avLst/>
        </a:prstGeom>
      </dgm:spPr>
      <dgm:t>
        <a:bodyPr/>
        <a:lstStyle/>
        <a:p>
          <a:endParaRPr lang="en-US"/>
        </a:p>
      </dgm:t>
    </dgm:pt>
    <dgm:pt modelId="{DAA149AB-092D-4C77-9985-4E404B00B7F9}" type="pres">
      <dgm:prSet presAssocID="{D397E133-617E-447A-B51A-4942173CA2E7}" presName="node" presStyleLbl="vennNode1" presStyleIdx="1" presStyleCnt="4" custScaleX="190205" custScaleY="161849" custRadScaleRad="111941" custRadScaleInc="3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D1570-8DCA-473B-A59B-8B5A5828EAC9}" type="pres">
      <dgm:prSet presAssocID="{544D6EE7-F1E4-470D-AB16-0BAD4A07F378}" presName="node" presStyleLbl="vennNode1" presStyleIdx="2" presStyleCnt="4" custScaleX="130274" custScaleY="119629" custRadScaleRad="114671" custRadScaleInc="-2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D82B7-5004-401A-9983-565BC2859356}" type="pres">
      <dgm:prSet presAssocID="{63B7C2E2-EA60-4487-B112-EE53146C2E43}" presName="node" presStyleLbl="vennNode1" presStyleIdx="3" presStyleCnt="4" custScaleX="131344" custScaleY="123903" custRadScaleRad="102098" custRadScaleInc="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9DB420-C771-49E9-B86E-A941BA253F0D}" type="presOf" srcId="{73CFC7C1-30A2-47F9-A4AE-05B7BEAB2D8A}" destId="{D47E3654-C00C-4BBA-AEF1-03EB5C67A911}" srcOrd="0" destOrd="0" presId="urn:microsoft.com/office/officeart/2005/8/layout/radial3"/>
    <dgm:cxn modelId="{DE4C82C6-6E56-423F-A644-2B5F7A33294C}" type="presOf" srcId="{D397E133-617E-447A-B51A-4942173CA2E7}" destId="{DAA149AB-092D-4C77-9985-4E404B00B7F9}" srcOrd="0" destOrd="0" presId="urn:microsoft.com/office/officeart/2005/8/layout/radial3"/>
    <dgm:cxn modelId="{8FBC6AC7-4064-4CB9-B6C6-85B162ECC8B6}" type="presOf" srcId="{544D6EE7-F1E4-470D-AB16-0BAD4A07F378}" destId="{8C0D1570-8DCA-473B-A59B-8B5A5828EAC9}" srcOrd="0" destOrd="0" presId="urn:microsoft.com/office/officeart/2005/8/layout/radial3"/>
    <dgm:cxn modelId="{9C65A267-6537-4787-A98A-A4CC982403F1}" srcId="{73CFC7C1-30A2-47F9-A4AE-05B7BEAB2D8A}" destId="{544D6EE7-F1E4-470D-AB16-0BAD4A07F378}" srcOrd="1" destOrd="0" parTransId="{A1821BD1-D304-4F63-AD3E-D7F34BDF8BF9}" sibTransId="{63EB9103-14AE-4FFC-A61D-98C7A1E95D4B}"/>
    <dgm:cxn modelId="{76F6D968-1BF5-4AC0-B78E-0C9690550628}" srcId="{73CFC7C1-30A2-47F9-A4AE-05B7BEAB2D8A}" destId="{D397E133-617E-447A-B51A-4942173CA2E7}" srcOrd="0" destOrd="0" parTransId="{29913801-DC37-41A2-8DF7-65B85F652C32}" sibTransId="{44CA83EF-0710-4B27-8EAE-7C7706D27A01}"/>
    <dgm:cxn modelId="{A2398654-211E-4124-AE28-3B124D1518D1}" srcId="{73CFC7C1-30A2-47F9-A4AE-05B7BEAB2D8A}" destId="{63B7C2E2-EA60-4487-B112-EE53146C2E43}" srcOrd="2" destOrd="0" parTransId="{08412C35-991B-4AD0-B6D4-380D99FB9B3D}" sibTransId="{4A0EB552-C83B-4E41-AF27-7215C345158B}"/>
    <dgm:cxn modelId="{86D0EDC5-F7B2-4461-BD3C-1EBC1F0BC8FB}" type="presOf" srcId="{0DF888E3-EDB9-4B5A-9E57-D82773DD7F84}" destId="{8B32A64C-1406-48CE-B293-E7ED509F6643}" srcOrd="0" destOrd="0" presId="urn:microsoft.com/office/officeart/2005/8/layout/radial3"/>
    <dgm:cxn modelId="{E9E56B97-BCCF-443C-AD02-A05119D55098}" type="presOf" srcId="{63B7C2E2-EA60-4487-B112-EE53146C2E43}" destId="{5B9D82B7-5004-401A-9983-565BC2859356}" srcOrd="0" destOrd="0" presId="urn:microsoft.com/office/officeart/2005/8/layout/radial3"/>
    <dgm:cxn modelId="{5F2F7D9C-22BC-4C9D-9FFD-5890219195C3}" srcId="{0DF888E3-EDB9-4B5A-9E57-D82773DD7F84}" destId="{73CFC7C1-30A2-47F9-A4AE-05B7BEAB2D8A}" srcOrd="0" destOrd="0" parTransId="{9F7E0044-6383-410F-A41F-D87BAEEA212B}" sibTransId="{8379DC44-75B0-4683-9455-35C418A14199}"/>
    <dgm:cxn modelId="{4A2249AA-DB6F-4975-A62D-6E55D7096F12}" type="presParOf" srcId="{8B32A64C-1406-48CE-B293-E7ED509F6643}" destId="{93E9EABD-A52F-418F-9E2C-598B31BFA45A}" srcOrd="0" destOrd="0" presId="urn:microsoft.com/office/officeart/2005/8/layout/radial3"/>
    <dgm:cxn modelId="{FDD4736A-7054-4D4A-988C-538B60A65A6D}" type="presParOf" srcId="{93E9EABD-A52F-418F-9E2C-598B31BFA45A}" destId="{D47E3654-C00C-4BBA-AEF1-03EB5C67A911}" srcOrd="0" destOrd="0" presId="urn:microsoft.com/office/officeart/2005/8/layout/radial3"/>
    <dgm:cxn modelId="{74B0D0A9-F35D-4F39-ACDE-1C0D1022B169}" type="presParOf" srcId="{93E9EABD-A52F-418F-9E2C-598B31BFA45A}" destId="{DAA149AB-092D-4C77-9985-4E404B00B7F9}" srcOrd="1" destOrd="0" presId="urn:microsoft.com/office/officeart/2005/8/layout/radial3"/>
    <dgm:cxn modelId="{6C784AB3-C286-4F1C-B596-92A0A66854B0}" type="presParOf" srcId="{93E9EABD-A52F-418F-9E2C-598B31BFA45A}" destId="{8C0D1570-8DCA-473B-A59B-8B5A5828EAC9}" srcOrd="2" destOrd="0" presId="urn:microsoft.com/office/officeart/2005/8/layout/radial3"/>
    <dgm:cxn modelId="{47469775-AA20-48D0-8B9E-4DE9CEA4CD5E}" type="presParOf" srcId="{93E9EABD-A52F-418F-9E2C-598B31BFA45A}" destId="{5B9D82B7-5004-401A-9983-565BC285935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8BC90-BDD1-4E68-81B0-2B608416C14A}">
      <dsp:nvSpPr>
        <dsp:cNvPr id="0" name=""/>
        <dsp:cNvSpPr/>
      </dsp:nvSpPr>
      <dsp:spPr>
        <a:xfrm>
          <a:off x="0" y="0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Climate pact and climate law</a:t>
          </a:r>
        </a:p>
      </dsp:txBody>
      <dsp:txXfrm>
        <a:off x="958540" y="0"/>
        <a:ext cx="3499159" cy="670005"/>
      </dsp:txXfrm>
    </dsp:sp>
    <dsp:sp modelId="{E271B6C7-85CE-4E45-B375-EC9FBA948209}">
      <dsp:nvSpPr>
        <dsp:cNvPr id="0" name=""/>
        <dsp:cNvSpPr/>
      </dsp:nvSpPr>
      <dsp:spPr>
        <a:xfrm>
          <a:off x="85575" y="67000"/>
          <a:ext cx="612924" cy="536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DCDF-5F3C-459C-83FC-D9CB66952160}">
      <dsp:nvSpPr>
        <dsp:cNvPr id="0" name=""/>
        <dsp:cNvSpPr/>
      </dsp:nvSpPr>
      <dsp:spPr>
        <a:xfrm>
          <a:off x="0" y="737006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Investing in smarter, more sustainable transport</a:t>
          </a:r>
        </a:p>
      </dsp:txBody>
      <dsp:txXfrm>
        <a:off x="958540" y="737006"/>
        <a:ext cx="3499159" cy="670005"/>
      </dsp:txXfrm>
    </dsp:sp>
    <dsp:sp modelId="{AAD1AABA-F5CB-424D-9336-43713B628FE7}">
      <dsp:nvSpPr>
        <dsp:cNvPr id="0" name=""/>
        <dsp:cNvSpPr/>
      </dsp:nvSpPr>
      <dsp:spPr>
        <a:xfrm>
          <a:off x="117622" y="749299"/>
          <a:ext cx="631673" cy="6236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1C72-978C-46B1-8C31-9BA7B32DF671}">
      <dsp:nvSpPr>
        <dsp:cNvPr id="0" name=""/>
        <dsp:cNvSpPr/>
      </dsp:nvSpPr>
      <dsp:spPr>
        <a:xfrm>
          <a:off x="0" y="1474012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Promoting clean energy</a:t>
          </a:r>
          <a:endParaRPr lang="lv-LV" sz="1800" kern="1200" dirty="0"/>
        </a:p>
      </dsp:txBody>
      <dsp:txXfrm>
        <a:off x="958540" y="1474012"/>
        <a:ext cx="3499159" cy="670005"/>
      </dsp:txXfrm>
    </dsp:sp>
    <dsp:sp modelId="{B9D5F640-CC69-4078-99D3-2051F9AA6FDE}">
      <dsp:nvSpPr>
        <dsp:cNvPr id="0" name=""/>
        <dsp:cNvSpPr/>
      </dsp:nvSpPr>
      <dsp:spPr>
        <a:xfrm>
          <a:off x="90465" y="1574800"/>
          <a:ext cx="646134" cy="492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FFFB5-0335-4887-A673-A94858C1A9D1}">
      <dsp:nvSpPr>
        <dsp:cNvPr id="0" name=""/>
        <dsp:cNvSpPr/>
      </dsp:nvSpPr>
      <dsp:spPr>
        <a:xfrm>
          <a:off x="0" y="2211019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Striving for greener industry</a:t>
          </a:r>
        </a:p>
      </dsp:txBody>
      <dsp:txXfrm>
        <a:off x="958540" y="2211019"/>
        <a:ext cx="3499159" cy="670005"/>
      </dsp:txXfrm>
    </dsp:sp>
    <dsp:sp modelId="{D3950E07-5047-4EEF-8BEA-F94CC8C82CC7}">
      <dsp:nvSpPr>
        <dsp:cNvPr id="0" name=""/>
        <dsp:cNvSpPr/>
      </dsp:nvSpPr>
      <dsp:spPr>
        <a:xfrm>
          <a:off x="83115" y="2277569"/>
          <a:ext cx="657911" cy="5369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E408-68D9-403C-AEA4-437607B6531A}">
      <dsp:nvSpPr>
        <dsp:cNvPr id="0" name=""/>
        <dsp:cNvSpPr/>
      </dsp:nvSpPr>
      <dsp:spPr>
        <a:xfrm>
          <a:off x="0" y="2948025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Eliminating pollution</a:t>
          </a:r>
        </a:p>
      </dsp:txBody>
      <dsp:txXfrm>
        <a:off x="958540" y="2948025"/>
        <a:ext cx="3499159" cy="670005"/>
      </dsp:txXfrm>
    </dsp:sp>
    <dsp:sp modelId="{6B277BE9-9DCE-4197-A8CB-8D172235C033}">
      <dsp:nvSpPr>
        <dsp:cNvPr id="0" name=""/>
        <dsp:cNvSpPr/>
      </dsp:nvSpPr>
      <dsp:spPr>
        <a:xfrm>
          <a:off x="67013" y="2987011"/>
          <a:ext cx="631486" cy="5920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50909-EEC7-4E3A-AF7F-90459D61D1FC}">
      <dsp:nvSpPr>
        <dsp:cNvPr id="0" name=""/>
        <dsp:cNvSpPr/>
      </dsp:nvSpPr>
      <dsp:spPr>
        <a:xfrm>
          <a:off x="0" y="3685031"/>
          <a:ext cx="4457700" cy="670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Ensuring just transition for all</a:t>
          </a:r>
        </a:p>
      </dsp:txBody>
      <dsp:txXfrm>
        <a:off x="958540" y="3685031"/>
        <a:ext cx="3499159" cy="670005"/>
      </dsp:txXfrm>
    </dsp:sp>
    <dsp:sp modelId="{7BF75901-A7B8-4C4E-A95C-D561E05240F7}">
      <dsp:nvSpPr>
        <dsp:cNvPr id="0" name=""/>
        <dsp:cNvSpPr/>
      </dsp:nvSpPr>
      <dsp:spPr>
        <a:xfrm>
          <a:off x="32827" y="3759793"/>
          <a:ext cx="729172" cy="536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8BC90-BDD1-4E68-81B0-2B608416C14A}">
      <dsp:nvSpPr>
        <dsp:cNvPr id="0" name=""/>
        <dsp:cNvSpPr/>
      </dsp:nvSpPr>
      <dsp:spPr>
        <a:xfrm>
          <a:off x="0" y="0"/>
          <a:ext cx="4267200" cy="806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Financing green projects</a:t>
          </a:r>
        </a:p>
      </dsp:txBody>
      <dsp:txXfrm>
        <a:off x="934053" y="0"/>
        <a:ext cx="3333146" cy="806133"/>
      </dsp:txXfrm>
    </dsp:sp>
    <dsp:sp modelId="{E271B6C7-85CE-4E45-B375-EC9FBA948209}">
      <dsp:nvSpPr>
        <dsp:cNvPr id="0" name=""/>
        <dsp:cNvSpPr/>
      </dsp:nvSpPr>
      <dsp:spPr>
        <a:xfrm>
          <a:off x="114302" y="48848"/>
          <a:ext cx="563039" cy="68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DCDF-5F3C-459C-83FC-D9CB66952160}">
      <dsp:nvSpPr>
        <dsp:cNvPr id="0" name=""/>
        <dsp:cNvSpPr/>
      </dsp:nvSpPr>
      <dsp:spPr>
        <a:xfrm>
          <a:off x="0" y="886747"/>
          <a:ext cx="4267200" cy="806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Making homes energy efficient, renovate</a:t>
          </a:r>
        </a:p>
      </dsp:txBody>
      <dsp:txXfrm>
        <a:off x="934053" y="886747"/>
        <a:ext cx="3333146" cy="806133"/>
      </dsp:txXfrm>
    </dsp:sp>
    <dsp:sp modelId="{AAD1AABA-F5CB-424D-9336-43713B628FE7}">
      <dsp:nvSpPr>
        <dsp:cNvPr id="0" name=""/>
        <dsp:cNvSpPr/>
      </dsp:nvSpPr>
      <dsp:spPr>
        <a:xfrm>
          <a:off x="114298" y="1000389"/>
          <a:ext cx="586739" cy="5854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1C72-978C-46B1-8C31-9BA7B32DF671}">
      <dsp:nvSpPr>
        <dsp:cNvPr id="0" name=""/>
        <dsp:cNvSpPr/>
      </dsp:nvSpPr>
      <dsp:spPr>
        <a:xfrm>
          <a:off x="0" y="1773494"/>
          <a:ext cx="4267200" cy="806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From farm to fork</a:t>
          </a:r>
        </a:p>
      </dsp:txBody>
      <dsp:txXfrm>
        <a:off x="934053" y="1773494"/>
        <a:ext cx="3333146" cy="806133"/>
      </dsp:txXfrm>
    </dsp:sp>
    <dsp:sp modelId="{B9D5F640-CC69-4078-99D3-2051F9AA6FDE}">
      <dsp:nvSpPr>
        <dsp:cNvPr id="0" name=""/>
        <dsp:cNvSpPr/>
      </dsp:nvSpPr>
      <dsp:spPr>
        <a:xfrm>
          <a:off x="114302" y="1941418"/>
          <a:ext cx="596170" cy="5599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FFFB5-0335-4887-A673-A94858C1A9D1}">
      <dsp:nvSpPr>
        <dsp:cNvPr id="0" name=""/>
        <dsp:cNvSpPr/>
      </dsp:nvSpPr>
      <dsp:spPr>
        <a:xfrm>
          <a:off x="0" y="2660241"/>
          <a:ext cx="4267200" cy="806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Protecting nature</a:t>
          </a:r>
        </a:p>
      </dsp:txBody>
      <dsp:txXfrm>
        <a:off x="934053" y="2660241"/>
        <a:ext cx="3333146" cy="806133"/>
      </dsp:txXfrm>
    </dsp:sp>
    <dsp:sp modelId="{D3950E07-5047-4EEF-8BEA-F94CC8C82CC7}">
      <dsp:nvSpPr>
        <dsp:cNvPr id="0" name=""/>
        <dsp:cNvSpPr/>
      </dsp:nvSpPr>
      <dsp:spPr>
        <a:xfrm>
          <a:off x="96039" y="2740313"/>
          <a:ext cx="629796" cy="6459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E408-68D9-403C-AEA4-437607B6531A}">
      <dsp:nvSpPr>
        <dsp:cNvPr id="0" name=""/>
        <dsp:cNvSpPr/>
      </dsp:nvSpPr>
      <dsp:spPr>
        <a:xfrm>
          <a:off x="0" y="3546989"/>
          <a:ext cx="4267200" cy="806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Leading the green change globally</a:t>
          </a:r>
        </a:p>
      </dsp:txBody>
      <dsp:txXfrm>
        <a:off x="934053" y="3546989"/>
        <a:ext cx="3333146" cy="806133"/>
      </dsp:txXfrm>
    </dsp:sp>
    <dsp:sp modelId="{6B277BE9-9DCE-4197-A8CB-8D172235C033}">
      <dsp:nvSpPr>
        <dsp:cNvPr id="0" name=""/>
        <dsp:cNvSpPr/>
      </dsp:nvSpPr>
      <dsp:spPr>
        <a:xfrm>
          <a:off x="41850" y="3593896"/>
          <a:ext cx="682052" cy="7123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3654-C00C-4BBA-AEF1-03EB5C67A911}">
      <dsp:nvSpPr>
        <dsp:cNvPr id="0" name=""/>
        <dsp:cNvSpPr/>
      </dsp:nvSpPr>
      <dsp:spPr>
        <a:xfrm>
          <a:off x="2430034" y="1341438"/>
          <a:ext cx="2712099" cy="2712099"/>
        </a:xfrm>
        <a:prstGeom prst="irregularSeal1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«SEE»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Bioeconomy</a:t>
          </a:r>
        </a:p>
      </dsp:txBody>
      <dsp:txXfrm>
        <a:off x="3011001" y="2134978"/>
        <a:ext cx="1516138" cy="956392"/>
      </dsp:txXfrm>
    </dsp:sp>
    <dsp:sp modelId="{DAA149AB-092D-4C77-9985-4E404B00B7F9}">
      <dsp:nvSpPr>
        <dsp:cNvPr id="0" name=""/>
        <dsp:cNvSpPr/>
      </dsp:nvSpPr>
      <dsp:spPr>
        <a:xfrm>
          <a:off x="2588901" y="-84467"/>
          <a:ext cx="2579274" cy="2194752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</a:t>
          </a:r>
          <a:r>
            <a:rPr lang="en-US" sz="1800" kern="1200" noProof="0">
              <a:latin typeface="Verdana" panose="020B0604030504040204" pitchFamily="34" charset="0"/>
              <a:ea typeface="Verdana" panose="020B0604030504040204" pitchFamily="34" charset="0"/>
            </a:rPr>
            <a:t>nvironmental</a:t>
          </a:r>
          <a:endParaRPr lang="en-US" sz="18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66627" y="236947"/>
        <a:ext cx="1823822" cy="1551924"/>
      </dsp:txXfrm>
    </dsp:sp>
    <dsp:sp modelId="{8C0D1570-8DCA-473B-A59B-8B5A5828EAC9}">
      <dsp:nvSpPr>
        <dsp:cNvPr id="0" name=""/>
        <dsp:cNvSpPr/>
      </dsp:nvSpPr>
      <dsp:spPr>
        <a:xfrm>
          <a:off x="4670573" y="2848505"/>
          <a:ext cx="1766580" cy="1622228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</a:t>
          </a:r>
          <a:r>
            <a:rPr lang="en-US" sz="1800" kern="1200" noProof="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conomic</a:t>
          </a:r>
        </a:p>
      </dsp:txBody>
      <dsp:txXfrm>
        <a:off x="4929283" y="3086075"/>
        <a:ext cx="1249160" cy="1147088"/>
      </dsp:txXfrm>
    </dsp:sp>
    <dsp:sp modelId="{5B9D82B7-5004-401A-9983-565BC2859356}">
      <dsp:nvSpPr>
        <dsp:cNvPr id="0" name=""/>
        <dsp:cNvSpPr/>
      </dsp:nvSpPr>
      <dsp:spPr>
        <a:xfrm>
          <a:off x="1284922" y="2819527"/>
          <a:ext cx="1781089" cy="168018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</a:t>
          </a:r>
          <a:r>
            <a:rPr lang="en-US" sz="1800" kern="1200" noProof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ocial</a:t>
          </a:r>
          <a:endParaRPr lang="en-US" sz="1800" kern="1200" noProof="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545756" y="3065585"/>
        <a:ext cx="1259421" cy="118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75B74-9A7D-45F6-8A1F-A1DF3369CA6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none" lIns="80410" tIns="40200" rIns="80410" bIns="40200" anchor="t" anchorCtr="0" compatLnSpc="0">
            <a:noAutofit/>
          </a:bodyPr>
          <a:lstStyle/>
          <a:p>
            <a:pPr defTabSz="8169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85C09-6C3E-432B-B174-69B9F94B0F5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68059" y="0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none" lIns="80410" tIns="40200" rIns="80410" bIns="40200" anchor="t" anchorCtr="0" compatLnSpc="0">
            <a:noAutofit/>
          </a:bodyPr>
          <a:lstStyle/>
          <a:p>
            <a:pPr algn="r" defTabSz="8169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AA8E4-5B06-4062-9CEB-36A37E4CAE0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31736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none" lIns="80410" tIns="40200" rIns="80410" bIns="40200" anchor="b" anchorCtr="0" compatLnSpc="0">
            <a:noAutofit/>
          </a:bodyPr>
          <a:lstStyle/>
          <a:p>
            <a:pPr defTabSz="8169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92947-FCE1-47CF-9EAA-59221266F9A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68059" y="8831736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none" lIns="80410" tIns="40200" rIns="80410" bIns="40200" anchor="b" anchorCtr="0" compatLnSpc="0">
            <a:noAutofit/>
          </a:bodyPr>
          <a:lstStyle/>
          <a:p>
            <a:pPr algn="r" defTabSz="816925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7DB2EE-8DAB-4519-B06E-820B68889DD1}" type="slidenum">
              <a:pPr algn="r" defTabSz="816925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lv-LV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0018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D15B0-4DFC-4001-8319-8B3869650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706438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50D16-D7B7-4B2E-967D-80E0B2015AC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068" y="4415712"/>
            <a:ext cx="5608227" cy="41831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lv-LV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D7ACACE-4064-4638-89AC-67C0AF6B01C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169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F1CEE-A508-49A1-80DC-E5DEC0A6BB2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68059" y="0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169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E7ACA-22F4-4971-ADC6-6CBC9DD618B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31736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169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D330-2AE9-4DBB-B85B-E9AC099C2C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68059" y="8831736"/>
            <a:ext cx="3042314" cy="4645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169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BC426E9-0B65-4401-A82B-D7027723DB1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745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lv-LV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D795ED7-70CD-49CD-A061-991E9CC12EF7}"/>
              </a:ext>
            </a:extLst>
          </p:cNvPr>
          <p:cNvSpPr txBox="1"/>
          <p:nvPr/>
        </p:nvSpPr>
        <p:spPr>
          <a:xfrm>
            <a:off x="3968059" y="8831736"/>
            <a:ext cx="3042314" cy="4645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16925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C7F934-DF3B-40E5-A0CE-60441FAAA5DA}" type="slidenum">
              <a:pPr algn="r" defTabSz="816925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lv-LV" sz="13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D953E24-E8C6-4CC1-B809-C80DA360A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06438"/>
            <a:ext cx="0" cy="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79BEF0A5-F6B5-467B-85CB-15229E5F59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1068" y="4415712"/>
            <a:ext cx="5608227" cy="307777"/>
          </a:xfrm>
        </p:spPr>
        <p:txBody>
          <a:bodyPr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727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400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716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ida attēla vietturis 1">
            <a:extLst>
              <a:ext uri="{FF2B5EF4-FFF2-40B4-BE49-F238E27FC236}">
                <a16:creationId xmlns:a16="http://schemas.microsoft.com/office/drawing/2014/main" id="{C727F866-F9BB-41D1-8E71-509A814BFF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706438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iezīmju vietturis 2">
            <a:extLst>
              <a:ext uri="{FF2B5EF4-FFF2-40B4-BE49-F238E27FC236}">
                <a16:creationId xmlns:a16="http://schemas.microsoft.com/office/drawing/2014/main" id="{740C9F70-6796-46DF-AA68-DC2FC412D8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7652" name="Slaida numura vietturis 3">
            <a:extLst>
              <a:ext uri="{FF2B5EF4-FFF2-40B4-BE49-F238E27FC236}">
                <a16:creationId xmlns:a16="http://schemas.microsoft.com/office/drawing/2014/main" id="{FA397476-E1A7-4ABF-B722-AC8532873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68CD78-CE31-4541-87D7-39A090DF0DCD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3558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82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06438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2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216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678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660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344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C426E9-0B65-4401-A82B-D7027723DB1B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97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7D92-D142-42B1-BB0D-3CE6EF3A95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49349"/>
            <a:ext cx="6858000" cy="2443167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95A2E-CEC4-4CD0-B14E-5B5EF91A84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87770"/>
            <a:ext cx="6858000" cy="1693861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566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5934-A827-4CFD-850E-5C652A5A68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2E92F-58E8-48E5-8A7E-749DA7054D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94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17952-2746-4438-945C-DD95AB15195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54879" y="431801"/>
            <a:ext cx="1528767" cy="554354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9E7D7-8289-4332-9119-C82C790652E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663822" y="431801"/>
            <a:ext cx="4438653" cy="554354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642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4BBAD556-4620-4882-AFD0-8C322CDE43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0798" y="6473937"/>
            <a:ext cx="1981203" cy="311993"/>
          </a:xfrm>
        </p:spPr>
        <p:txBody>
          <a:bodyPr>
            <a:normAutofit/>
          </a:bodyPr>
          <a:lstStyle>
            <a:lvl1pPr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AB96CF0-552D-4C47-B0A0-4775FD12D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6797" y="6473937"/>
            <a:ext cx="3657600" cy="311993"/>
          </a:xfrm>
        </p:spPr>
        <p:txBody>
          <a:bodyPr>
            <a:normAutofit/>
          </a:bodyPr>
          <a:lstStyle>
            <a:lvl1pPr algn="r"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37D2996-1B90-49FC-8306-D0B8B857F9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34396" y="6473937"/>
            <a:ext cx="304796" cy="31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3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A51CE802-F875-4012-8A7A-D0E498D273EF}" type="slidenum"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9BCE3D7-BFC3-481C-AF6A-D4A1DBA7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869" y="4"/>
            <a:ext cx="1760540" cy="20036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07877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CB887F2-404E-4456-8E23-1B0A207B4D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0798" y="6473937"/>
            <a:ext cx="1981203" cy="311993"/>
          </a:xfrm>
        </p:spPr>
        <p:txBody>
          <a:bodyPr>
            <a:normAutofit/>
          </a:bodyPr>
          <a:lstStyle>
            <a:lvl1pPr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662AF3F-C9AE-4EB7-A782-7828521BD6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6797" y="6473937"/>
            <a:ext cx="3657600" cy="311993"/>
          </a:xfrm>
        </p:spPr>
        <p:txBody>
          <a:bodyPr>
            <a:normAutofit/>
          </a:bodyPr>
          <a:lstStyle>
            <a:lvl1pPr algn="r"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D553CE6-73E3-4777-856D-3D27DB98A0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34396" y="6473937"/>
            <a:ext cx="304796" cy="31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3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6B9641EA-0F66-459A-96CB-6F1F27824F5A}" type="slidenum"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C67C361-D7C8-499A-B7DB-C48806516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869" y="4"/>
            <a:ext cx="1760540" cy="20036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4818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F07A1E3C-40C4-415A-B0F2-B81A90FCFE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0798" y="6473937"/>
            <a:ext cx="1981203" cy="311993"/>
          </a:xfrm>
        </p:spPr>
        <p:txBody>
          <a:bodyPr>
            <a:normAutofit/>
          </a:bodyPr>
          <a:lstStyle>
            <a:lvl1pPr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E8B04760-42F1-485D-810B-5FC1A223EE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6797" y="6473937"/>
            <a:ext cx="3657600" cy="311993"/>
          </a:xfrm>
        </p:spPr>
        <p:txBody>
          <a:bodyPr>
            <a:normAutofit/>
          </a:bodyPr>
          <a:lstStyle>
            <a:lvl1pPr algn="r"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E2031FD-F4CC-4958-8B73-15C5CA2FCF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34396" y="6473937"/>
            <a:ext cx="304796" cy="31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3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425FFD10-B7C9-4767-8ABF-CEBB2C112E4B}" type="slidenum">
              <a:t>‹#›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FDD0AC3-8E13-41B2-9A74-A34EC306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869" y="4"/>
            <a:ext cx="1760540" cy="20036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57290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869DB64-851B-43B5-94B5-EB893CAAF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" y="0"/>
            <a:ext cx="1760537" cy="20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9996"/>
            <a:ext cx="6096000" cy="1061118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93981"/>
            <a:ext cx="6096000" cy="44768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473935"/>
            <a:ext cx="1981200" cy="31199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473935"/>
            <a:ext cx="3657600" cy="311997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ABA41EF-7C0E-4211-BBD9-A3207E5726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473935"/>
            <a:ext cx="304800" cy="311997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D6D75E4-2E31-431F-9011-2AED7FD52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5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9809266-A505-4BEB-B52D-7CA86DED0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20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9996"/>
            <a:ext cx="6096000" cy="1061118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93981"/>
            <a:ext cx="6096000" cy="44768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473931"/>
            <a:ext cx="1981200" cy="31199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473931"/>
            <a:ext cx="3657600" cy="311997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8189C1F-F87F-4018-8F79-45153A0153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473931"/>
            <a:ext cx="304800" cy="311997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3219F-6A69-458C-BAF8-E28F87D31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91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AB3-B685-4307-9F36-45614BC0A1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49349"/>
            <a:ext cx="6858000" cy="2443167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D398E-B976-4EA4-BBB6-2B193536AB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87770"/>
            <a:ext cx="6858000" cy="1693861"/>
          </a:xfrm>
        </p:spPr>
        <p:txBody>
          <a:bodyPr anchorCtr="1"/>
          <a:lstStyle>
            <a:lvl1pPr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257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79FF-EF1C-42F9-8DC3-FEF940FC20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91CC-9E71-48E0-BFEA-5D487368C9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95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166C-A630-4532-8EE5-6DCD64950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49424"/>
            <a:ext cx="7886700" cy="2920995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3862-5B85-46ED-8CA3-64447B193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697409"/>
            <a:ext cx="7886700" cy="1536704"/>
          </a:xfrm>
        </p:spPr>
        <p:txBody>
          <a:bodyPr anchorCtr="1"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8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7020-285B-4BF3-A716-5187A8CD25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8500-C0B0-47F4-8302-D6FAFAF4AB6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5640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207E-79E2-4BE9-B807-E3F580F87B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D52B-8AFF-4B05-8705-B0A844918E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3098" y="5111752"/>
            <a:ext cx="3870326" cy="12239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6C38D-6E63-491B-829B-747140201E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95829" y="5111752"/>
            <a:ext cx="3871917" cy="12239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459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6FD2-4872-4198-A595-48740C8A6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73070"/>
            <a:ext cx="7886700" cy="135730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0CBE1-B222-46C6-BF6C-BEFBF27CE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720849"/>
            <a:ext cx="3868734" cy="842967"/>
          </a:xfrm>
        </p:spPr>
        <p:txBody>
          <a:bodyPr anchor="b" anchorCtr="1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33D62-F210-4A38-A10B-3B7E998550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63817"/>
            <a:ext cx="3868734" cy="3771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7F523-3543-492D-9FBB-A0F30DCA5A8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720849"/>
            <a:ext cx="3887791" cy="842967"/>
          </a:xfrm>
        </p:spPr>
        <p:txBody>
          <a:bodyPr anchor="b" anchorCtr="1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25A0-57F6-40E3-B3D7-0235142652B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63817"/>
            <a:ext cx="3887791" cy="3771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515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5B7D-C854-4C99-AF2E-AB5BDB60DD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87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18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3254-16AD-4F3E-968B-CABB90C8B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68313"/>
            <a:ext cx="2949570" cy="1638303"/>
          </a:xfrm>
        </p:spPr>
        <p:txBody>
          <a:bodyPr anchor="b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5FD6-0508-46B6-93ED-12E4218738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3" y="1011238"/>
            <a:ext cx="4629149" cy="4987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A77A2-5863-42FD-BD10-2D39F084ED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106613"/>
            <a:ext cx="2949570" cy="3900482"/>
          </a:xfrm>
        </p:spPr>
        <p:txBody>
          <a:bodyPr anchorCtr="1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61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CB3-65A8-44E8-8BED-393F7D224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68313"/>
            <a:ext cx="2949570" cy="1638303"/>
          </a:xfrm>
        </p:spPr>
        <p:txBody>
          <a:bodyPr anchor="b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1201D-FF7D-43CE-9901-8D6DEEB4E67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3" y="1011238"/>
            <a:ext cx="4629149" cy="4987923"/>
          </a:xfrm>
        </p:spPr>
        <p:txBody>
          <a:bodyPr anchorCtr="1"/>
          <a:lstStyle>
            <a:lvl1pPr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83128-78FB-498C-AC23-B8C4A38F38D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106613"/>
            <a:ext cx="2949570" cy="3900482"/>
          </a:xfrm>
        </p:spPr>
        <p:txBody>
          <a:bodyPr anchorCtr="1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0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5669-E4A2-41A5-A2A0-4A7D2F7F5B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8E09A-3504-4AA9-BF1D-4A494B67C9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2755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50841-8C55-4093-A806-B08AB4683D8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88124" y="3527426"/>
            <a:ext cx="1979611" cy="2808286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A28B-3B6C-4C3B-816E-DCB1AB6D55C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47698" y="3527426"/>
            <a:ext cx="5788023" cy="28082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6951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9BB47643-1F08-4974-BB7C-C534860B52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0798" y="6473937"/>
            <a:ext cx="1981203" cy="311993"/>
          </a:xfrm>
        </p:spPr>
        <p:txBody>
          <a:bodyPr anchorCtr="1">
            <a:normAutofit/>
          </a:bodyPr>
          <a:lstStyle>
            <a:lvl1pPr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DBA59B9D-944B-47A3-A2C7-E863533513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6797" y="6473937"/>
            <a:ext cx="3657600" cy="311993"/>
          </a:xfrm>
        </p:spPr>
        <p:txBody>
          <a:bodyPr>
            <a:normAutofit/>
          </a:bodyPr>
          <a:lstStyle>
            <a:lvl1pPr algn="r"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940654F-DC48-4396-ABFD-97BBD5FADC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34396" y="6473937"/>
            <a:ext cx="304796" cy="31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3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E0B278E5-CFE6-45DD-A984-0165D54645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7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BE974C0-8E77-4981-9DF9-0A1A92F838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90798" y="6473937"/>
            <a:ext cx="1981203" cy="311993"/>
          </a:xfrm>
        </p:spPr>
        <p:txBody>
          <a:bodyPr anchorCtr="1">
            <a:normAutofit/>
          </a:bodyPr>
          <a:lstStyle>
            <a:lvl1pPr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946D15C3-D077-4557-AC5F-5C78896673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76797" y="6473937"/>
            <a:ext cx="3657600" cy="311993"/>
          </a:xfrm>
        </p:spPr>
        <p:txBody>
          <a:bodyPr>
            <a:normAutofit/>
          </a:bodyPr>
          <a:lstStyle>
            <a:lvl1pPr algn="r">
              <a:defRPr sz="750"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7A8220C-2BFE-478C-8CF0-355665FFB9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34396" y="6473937"/>
            <a:ext cx="304796" cy="31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3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defRPr>
            </a:lvl1pPr>
          </a:lstStyle>
          <a:p>
            <a:pPr lvl="0"/>
            <a:fld id="{536889E8-7881-48DE-BD13-C991549A5A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8745-5098-4DD8-BC67-39EA318795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49424"/>
            <a:ext cx="7886700" cy="2920995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2203F-7939-4CC5-B552-6ECDAD0C7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697409"/>
            <a:ext cx="7886700" cy="153670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3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F909-632D-43C1-9D6A-D6B1D3E429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1030-F63E-462C-B142-1FAF971227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3820" y="1847846"/>
            <a:ext cx="2970208" cy="41275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E3DF-AB5A-40C3-87F2-53583BE8F6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786442" y="1847846"/>
            <a:ext cx="2971800" cy="41275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60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11E8-F573-448D-B06E-6BC416BC37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73070"/>
            <a:ext cx="7886700" cy="135730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600E4-E714-4EB3-A08A-33CEC88F67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720849"/>
            <a:ext cx="3868734" cy="84296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4F93C-FAA3-4D36-9A4E-EA836F017DD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63817"/>
            <a:ext cx="3868734" cy="3771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D28D7-13BE-4EB0-92D8-28CF4153F25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720849"/>
            <a:ext cx="3887791" cy="84296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19C1C-727E-4482-AA6C-E1C10C74927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63817"/>
            <a:ext cx="3887791" cy="3771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046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1D4D-18F8-495F-A804-7EAD99006F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989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567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4B48-801B-464F-BD5A-BC1A8F8D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68313"/>
            <a:ext cx="2949570" cy="1638303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C80F-C8FF-4DE8-95CE-AB47776CB4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3" y="1011238"/>
            <a:ext cx="4629149" cy="4987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F47BA-A780-4481-A7A1-31079507F7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106613"/>
            <a:ext cx="2949570" cy="39004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0C14-0C07-47AA-A08D-3C372A32B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68313"/>
            <a:ext cx="2949570" cy="1638303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EA9EB-7584-4016-97C7-B43A7834F45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3" y="1011238"/>
            <a:ext cx="4629149" cy="4987923"/>
          </a:xfrm>
        </p:spPr>
        <p:txBody>
          <a:bodyPr/>
          <a:lstStyle>
            <a:lvl1pPr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0FAC8-4334-4FAC-B6C9-492D35A667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106613"/>
            <a:ext cx="2949570" cy="39004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CE892-BD2B-4FA2-95BE-BF0F2D83C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4003" y="432000"/>
            <a:ext cx="6119996" cy="11718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AB243-B3E5-4155-A90B-BACB058B9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64005" y="1847161"/>
            <a:ext cx="6094439" cy="41288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6C8D6-6D0F-48BE-92F6-F74860712CF4}"/>
              </a:ext>
            </a:extLst>
          </p:cNvPr>
          <p:cNvSpPr txBox="1"/>
          <p:nvPr/>
        </p:nvSpPr>
        <p:spPr>
          <a:xfrm>
            <a:off x="8551798" y="6551997"/>
            <a:ext cx="453187" cy="38492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39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171635-518C-480B-9954-60003B391DC5}" type="slidenum">
              <a:rPr sz="1800"/>
              <a:pPr marL="0" marR="0" lvl="0" indent="0" algn="l" defTabSz="91439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lv-LV" sz="1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F1D54-48B3-48C7-856E-E8C913EA47BE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358922" y="-1078"/>
            <a:ext cx="1766163" cy="194616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9" r:id="rId15"/>
    <p:sldLayoutId id="2147483680" r:id="rId16"/>
  </p:sldLayoutIdLst>
  <p:txStyles>
    <p:titleStyle>
      <a:lvl1pPr marL="0" marR="0" lvl="0" indent="0" algn="ctr" defTabSz="91439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lv-LV" sz="2400" b="1" i="0" u="none" strike="noStrike" kern="1200" cap="none" spc="0" baseline="0">
          <a:solidFill>
            <a:srgbClr val="000000"/>
          </a:solidFill>
          <a:uFillTx/>
          <a:latin typeface="Verdana" pitchFamily="34"/>
          <a:ea typeface="Microsoft YaHei" pitchFamily="2"/>
          <a:cs typeface="Mangal" pitchFamily="2"/>
        </a:defRPr>
      </a:lvl1pPr>
    </p:titleStyle>
    <p:bodyStyle>
      <a:lvl1pPr marL="0" marR="0" lvl="0" indent="0" defTabSz="91439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Microsoft YaHei" pitchFamily="2"/>
          <a:cs typeface="Mangal" pitchFamily="2"/>
        </a:defRPr>
      </a:lvl1pPr>
      <a:lvl2pPr marL="685793" marR="0" lvl="1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987" marR="0" lvl="2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182" marR="0" lvl="3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378" marR="0" lvl="4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57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7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7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81C8F-9571-4985-91E2-727A06EEA424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84881" y="6841"/>
            <a:ext cx="3423239" cy="38681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5C9EB7B-8EF5-42CB-A593-A32C6132D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998" y="3528006"/>
            <a:ext cx="7920002" cy="1367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46B77-4B31-4E0D-B53A-7FFD2B731D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58" y="5112002"/>
            <a:ext cx="7894435" cy="1223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B65C9-24F5-40F0-A9C4-82FFC699504D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724" y="6780243"/>
            <a:ext cx="9143643" cy="24300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marL="0" marR="0" lvl="0" indent="0" algn="ctr" defTabSz="91439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lv-LV" sz="3200" b="1" i="0" u="none" strike="noStrike" kern="1200" cap="none" spc="0" baseline="0">
          <a:solidFill>
            <a:srgbClr val="000000"/>
          </a:solidFill>
          <a:uFillTx/>
          <a:latin typeface="Verdana" pitchFamily="34"/>
          <a:ea typeface="Microsoft YaHei" pitchFamily="2"/>
          <a:cs typeface="Mangal" pitchFamily="2"/>
        </a:defRPr>
      </a:lvl1pPr>
    </p:titleStyle>
    <p:bodyStyle>
      <a:lvl1pPr marL="0" marR="0" lvl="0" indent="0" algn="ctr" defTabSz="914390" rtl="0" fontAlgn="auto" hangingPunct="0">
        <a:lnSpc>
          <a:spcPct val="100000"/>
        </a:lnSpc>
        <a:spcBef>
          <a:spcPts val="0"/>
        </a:spcBef>
        <a:spcAft>
          <a:spcPts val="775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Microsoft YaHei" pitchFamily="2"/>
          <a:cs typeface="Mangal" pitchFamily="2"/>
        </a:defRPr>
      </a:lvl1pPr>
      <a:lvl2pPr marL="685793" marR="0" lvl="1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987" marR="0" lvl="2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182" marR="0" lvl="3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378" marR="0" lvl="4" indent="-228597" algn="l" defTabSz="91439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57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7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7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LOCKED::mailto:Kristine.Sirma@zm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zm.gov.lv/public/ck/files/LVM%20petijums%20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report/sr1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risks-201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8ECE-91AB-43A6-BC36-9039AC01BC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997" y="3264279"/>
            <a:ext cx="7920002" cy="923330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EU Green Deal for Latvia - opportunities and challenges for agricultural and forestry </a:t>
            </a:r>
            <a:r>
              <a:rPr lang="lv-LV" sz="2000" dirty="0">
                <a:solidFill>
                  <a:srgbClr val="002060"/>
                </a:solidFill>
              </a:rPr>
              <a:t/>
            </a:r>
            <a:br>
              <a:rPr lang="lv-LV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development in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4FE46-0079-4E88-9560-2CCC6F0E6B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05140" y="6059063"/>
            <a:ext cx="5612141" cy="533479"/>
          </a:xfrm>
        </p:spPr>
        <p:txBody>
          <a:bodyPr wrap="square" anchorCtr="1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University of Life Sciences and Technologies</a:t>
            </a:r>
            <a:endParaRPr lang="lv-LV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December</a:t>
            </a:r>
            <a:r>
              <a:rPr lang="lv-LV" b="1" dirty="0">
                <a:solidFill>
                  <a:srgbClr val="002060"/>
                </a:solidFill>
              </a:rPr>
              <a:t> 17, </a:t>
            </a:r>
            <a:r>
              <a:rPr lang="en-US" b="1" dirty="0">
                <a:solidFill>
                  <a:srgbClr val="002060"/>
                </a:solidFill>
              </a:rPr>
              <a:t>2020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4" name="Taisnstūris 1">
            <a:extLst>
              <a:ext uri="{FF2B5EF4-FFF2-40B4-BE49-F238E27FC236}">
                <a16:creationId xmlns:a16="http://schemas.microsoft.com/office/drawing/2014/main" id="{33755D02-9C77-4375-9199-5D0793FF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94" y="4665674"/>
            <a:ext cx="3675063" cy="99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lv-LV" altLang="en-US" b="1" dirty="0">
                <a:solidFill>
                  <a:srgbClr val="254061"/>
                </a:solidFill>
              </a:rPr>
              <a:t>Kristīne Sirmā</a:t>
            </a:r>
            <a:endParaRPr lang="lv-LV" altLang="lv-LV" b="1" dirty="0">
              <a:solidFill>
                <a:srgbClr val="25406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altLang="lv-LV" sz="1200" i="1" dirty="0">
                <a:solidFill>
                  <a:srgbClr val="254061"/>
                </a:solidFill>
              </a:rPr>
              <a:t>Head of Sustainable Agriculture Development Division</a:t>
            </a:r>
            <a:endParaRPr lang="lv-LV" altLang="lv-LV" sz="1200" dirty="0">
              <a:solidFill>
                <a:srgbClr val="25406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altLang="lv-LV" sz="1200" i="1" dirty="0">
                <a:solidFill>
                  <a:srgbClr val="254061"/>
                </a:solidFill>
              </a:rPr>
              <a:t>Department of Agriculture</a:t>
            </a:r>
            <a:endParaRPr lang="lv-LV" altLang="lv-LV" sz="1200" dirty="0">
              <a:solidFill>
                <a:srgbClr val="25406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de-DE" altLang="lv-LV" sz="1200" i="1" dirty="0">
                <a:solidFill>
                  <a:srgbClr val="254061"/>
                </a:solidFill>
              </a:rPr>
              <a:t>Email: </a:t>
            </a:r>
            <a:r>
              <a:rPr lang="de-DE" altLang="lv-LV" sz="1200" i="1" dirty="0">
                <a:solidFill>
                  <a:srgbClr val="254061"/>
                </a:solidFill>
                <a:hlinkClick r:id="rId3" tooltip="mailto:Kristine.Sirma@zm.gov.lv"/>
              </a:rPr>
              <a:t>Kristine.Sirma@zm.gov.lv</a:t>
            </a:r>
            <a:endParaRPr lang="lv-LV" altLang="lv-LV" sz="1200" dirty="0">
              <a:solidFill>
                <a:srgbClr val="25406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92CD256-D2EF-4B47-9FC4-557C746C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28195"/>
            <a:ext cx="6096000" cy="546982"/>
          </a:xfrm>
        </p:spPr>
        <p:txBody>
          <a:bodyPr/>
          <a:lstStyle/>
          <a:p>
            <a:r>
              <a:rPr lang="en-US" altLang="lv-LV" dirty="0">
                <a:solidFill>
                  <a:srgbClr val="002060"/>
                </a:solidFill>
                <a:cs typeface="Mangal" pitchFamily="2"/>
              </a:rPr>
              <a:t>Functional land use</a:t>
            </a:r>
            <a:endParaRPr lang="lv-LV" dirty="0"/>
          </a:p>
        </p:txBody>
      </p:sp>
      <p:pic>
        <p:nvPicPr>
          <p:cNvPr id="6" name="Attēls 2">
            <a:extLst>
              <a:ext uri="{FF2B5EF4-FFF2-40B4-BE49-F238E27FC236}">
                <a16:creationId xmlns:a16="http://schemas.microsoft.com/office/drawing/2014/main" id="{8D8BE7A2-01F9-40BB-8CAA-04562D8B7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" y="1697311"/>
            <a:ext cx="8502370" cy="38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3">
            <a:extLst>
              <a:ext uri="{FF2B5EF4-FFF2-40B4-BE49-F238E27FC236}">
                <a16:creationId xmlns:a16="http://schemas.microsoft.com/office/drawing/2014/main" id="{E7ECFC1B-CE90-43E6-B88D-E10F538C4FD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24178" y="6382660"/>
            <a:ext cx="7484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Source: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Zemes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izmantošanas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optimizācijas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iespēju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novērtējums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Latvijas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klimata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politikas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kontekstā</a:t>
            </a:r>
            <a:r>
              <a:rPr lang="en-US" altLang="lv-LV" sz="1000" i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lv-LV" sz="1000" i="1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https://www.zm.gov.lv/public/ck/files/LVM%20petijums%202.pdf</a:t>
            </a:r>
            <a:endParaRPr lang="en-US" altLang="lv-LV" sz="1000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9A6192-8A87-4C4A-86B2-4BD0FD3B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719189"/>
            <a:ext cx="6096000" cy="658387"/>
          </a:xfrm>
        </p:spPr>
        <p:txBody>
          <a:bodyPr>
            <a:normAutofit fontScale="9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European</a:t>
            </a:r>
            <a:r>
              <a:rPr lang="lv-LV" sz="2600" dirty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Green Deal is a Marathon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FCC4A6C7-61D0-42A8-B9D8-3A1FC4CB5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399" y="1774223"/>
            <a:ext cx="6096000" cy="3471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0D05A8-9B86-45F4-AD30-CA1CD59ABB5E}"/>
              </a:ext>
            </a:extLst>
          </p:cNvPr>
          <p:cNvSpPr txBox="1"/>
          <p:nvPr/>
        </p:nvSpPr>
        <p:spPr>
          <a:xfrm>
            <a:off x="5834742" y="1859284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Frame the indicators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114B2-8A11-431C-B76F-8848DF871452}"/>
              </a:ext>
            </a:extLst>
          </p:cNvPr>
          <p:cNvSpPr txBox="1"/>
          <p:nvPr/>
        </p:nvSpPr>
        <p:spPr>
          <a:xfrm>
            <a:off x="5783942" y="2332120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Indicate bottlenecks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1B749-5FF1-40BA-994D-149109D38A4A}"/>
              </a:ext>
            </a:extLst>
          </p:cNvPr>
          <p:cNvSpPr txBox="1"/>
          <p:nvPr/>
        </p:nvSpPr>
        <p:spPr>
          <a:xfrm>
            <a:off x="5910942" y="2955111"/>
            <a:ext cx="255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Develop case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1F44D-6DD8-4579-9DAF-A08951108FF7}"/>
              </a:ext>
            </a:extLst>
          </p:cNvPr>
          <p:cNvSpPr txBox="1"/>
          <p:nvPr/>
        </p:nvSpPr>
        <p:spPr>
          <a:xfrm>
            <a:off x="5799037" y="3435427"/>
            <a:ext cx="330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Map the risks and lay the groundwork</a:t>
            </a:r>
            <a:r>
              <a:rPr lang="lv-LV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post 2030</a:t>
            </a:r>
            <a:endParaRPr lang="en-US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A3E58-B126-4057-9AA5-86DE1501FB74}"/>
              </a:ext>
            </a:extLst>
          </p:cNvPr>
          <p:cNvSpPr txBox="1"/>
          <p:nvPr/>
        </p:nvSpPr>
        <p:spPr>
          <a:xfrm>
            <a:off x="6074228" y="4308117"/>
            <a:ext cx="291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Develop and implement roadmap to Climate neutral society</a:t>
            </a:r>
          </a:p>
        </p:txBody>
      </p:sp>
      <p:sp>
        <p:nvSpPr>
          <p:cNvPr id="11" name="Taisnstūris 2">
            <a:extLst>
              <a:ext uri="{FF2B5EF4-FFF2-40B4-BE49-F238E27FC236}">
                <a16:creationId xmlns:a16="http://schemas.microsoft.com/office/drawing/2014/main" id="{9AB3C7C0-CE85-460B-8FF8-B27FB80D44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8225" y="6717246"/>
            <a:ext cx="85760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050" i="1" dirty="0" err="1"/>
              <a:t>pixabay.com</a:t>
            </a:r>
            <a:endParaRPr lang="lv-LV" altLang="lv-LV" sz="1050" i="1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04C5454-CBA5-4D86-9729-E4C88839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6" y="2228616"/>
            <a:ext cx="2612570" cy="25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3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7F7ED9-36E7-44FB-B860-D56BA324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34" y="288078"/>
            <a:ext cx="6096000" cy="581826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Sustainable Bioeconomy</a:t>
            </a:r>
          </a:p>
        </p:txBody>
      </p:sp>
      <p:graphicFrame>
        <p:nvGraphicFramePr>
          <p:cNvPr id="15" name="Shēma 14">
            <a:extLst>
              <a:ext uri="{FF2B5EF4-FFF2-40B4-BE49-F238E27FC236}">
                <a16:creationId xmlns:a16="http://schemas.microsoft.com/office/drawing/2014/main" id="{BCFA2BB7-62F4-4C6A-BF3E-72AD4C568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31940"/>
              </p:ext>
            </p:extLst>
          </p:nvPr>
        </p:nvGraphicFramePr>
        <p:xfrm>
          <a:off x="1397725" y="1632858"/>
          <a:ext cx="7485018" cy="44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ultiņa: apgrieziena 5">
            <a:extLst>
              <a:ext uri="{FF2B5EF4-FFF2-40B4-BE49-F238E27FC236}">
                <a16:creationId xmlns:a16="http://schemas.microsoft.com/office/drawing/2014/main" id="{BB1EF045-8AFD-4CEB-BDBD-912294BB7E55}"/>
              </a:ext>
            </a:extLst>
          </p:cNvPr>
          <p:cNvSpPr/>
          <p:nvPr/>
        </p:nvSpPr>
        <p:spPr>
          <a:xfrm>
            <a:off x="2092234" y="998504"/>
            <a:ext cx="6236916" cy="1295390"/>
          </a:xfrm>
          <a:prstGeom prst="uturnArrow">
            <a:avLst>
              <a:gd name="adj1" fmla="val 22099"/>
              <a:gd name="adj2" fmla="val 25000"/>
              <a:gd name="adj3" fmla="val 35637"/>
              <a:gd name="adj4" fmla="val 43750"/>
              <a:gd name="adj5" fmla="val 7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8" name="Bultiņa: apgrieziena 7">
            <a:extLst>
              <a:ext uri="{FF2B5EF4-FFF2-40B4-BE49-F238E27FC236}">
                <a16:creationId xmlns:a16="http://schemas.microsoft.com/office/drawing/2014/main" id="{A809257F-A55D-497E-AAC6-6B151A7C97FF}"/>
              </a:ext>
            </a:extLst>
          </p:cNvPr>
          <p:cNvSpPr/>
          <p:nvPr/>
        </p:nvSpPr>
        <p:spPr>
          <a:xfrm rot="10800000">
            <a:off x="2092234" y="5387067"/>
            <a:ext cx="6236916" cy="1295390"/>
          </a:xfrm>
          <a:prstGeom prst="uturnArrow">
            <a:avLst>
              <a:gd name="adj1" fmla="val 25000"/>
              <a:gd name="adj2" fmla="val 25000"/>
              <a:gd name="adj3" fmla="val 33703"/>
              <a:gd name="adj4" fmla="val 43750"/>
              <a:gd name="adj5" fmla="val 7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8B0B3F-FB64-42BE-A1D8-233C594485F6}"/>
              </a:ext>
            </a:extLst>
          </p:cNvPr>
          <p:cNvSpPr txBox="1"/>
          <p:nvPr/>
        </p:nvSpPr>
        <p:spPr>
          <a:xfrm>
            <a:off x="3016333" y="3284331"/>
            <a:ext cx="439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721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E0D64-E64C-404F-AD1E-62FD4C93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hangingPunct="1"/>
            <a:r>
              <a:rPr lang="en-US" sz="2900" dirty="0">
                <a:solidFill>
                  <a:srgbClr val="002060"/>
                </a:solidFill>
                <a:cs typeface="+mn-cs"/>
              </a:rPr>
              <a:t>IPCC </a:t>
            </a:r>
            <a:r>
              <a:rPr lang="lv-LV" sz="2900" dirty="0">
                <a:solidFill>
                  <a:srgbClr val="002060"/>
                </a:solidFill>
                <a:cs typeface="+mn-cs"/>
              </a:rPr>
              <a:t>(</a:t>
            </a:r>
            <a:r>
              <a:rPr lang="en-GB" sz="2900" dirty="0">
                <a:solidFill>
                  <a:srgbClr val="002060"/>
                </a:solidFill>
                <a:cs typeface="+mn-cs"/>
              </a:rPr>
              <a:t>Intergovernmental Panel on Climate Change</a:t>
            </a:r>
            <a:r>
              <a:rPr lang="lv-LV" sz="2900" dirty="0">
                <a:solidFill>
                  <a:srgbClr val="002060"/>
                </a:solidFill>
                <a:cs typeface="+mn-cs"/>
              </a:rPr>
              <a:t>)</a:t>
            </a:r>
            <a:r>
              <a:rPr lang="en-US" sz="2900" dirty="0">
                <a:solidFill>
                  <a:srgbClr val="002060"/>
                </a:solidFill>
                <a:cs typeface="+mn-cs"/>
              </a:rPr>
              <a:t> </a:t>
            </a:r>
            <a:r>
              <a:rPr lang="lv-LV" sz="2600" b="0" dirty="0">
                <a:solidFill>
                  <a:srgbClr val="026227"/>
                </a:solidFill>
                <a:cs typeface="+mn-cs"/>
              </a:rPr>
              <a:t/>
            </a:r>
            <a:br>
              <a:rPr lang="lv-LV" sz="2600" b="0" dirty="0">
                <a:solidFill>
                  <a:srgbClr val="026227"/>
                </a:solidFill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cs typeface="+mn-cs"/>
              </a:rPr>
              <a:t>Special report on the impacts of global warming of 1.5 °C above pre-industrial levels and related global greenhouse gas emission pathways</a:t>
            </a:r>
            <a:br>
              <a:rPr lang="en-US" sz="1800" dirty="0">
                <a:solidFill>
                  <a:prstClr val="black"/>
                </a:solidFill>
                <a:cs typeface="+mn-cs"/>
              </a:rPr>
            </a:br>
            <a:endParaRPr lang="lv-LV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594B5-90B7-4835-861E-8A462806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45" y="1793981"/>
            <a:ext cx="5624187" cy="4476838"/>
          </a:xfrm>
        </p:spPr>
        <p:txBody>
          <a:bodyPr/>
          <a:lstStyle/>
          <a:p>
            <a:pPr algn="l" hangingPunct="1"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96722"/>
                </a:solidFill>
              </a:rPr>
              <a:t>Headline messages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</a:rPr>
              <a:t>Current global warming is about 1°C above </a:t>
            </a:r>
            <a:r>
              <a:rPr lang="en-GB" sz="1700" dirty="0">
                <a:solidFill>
                  <a:srgbClr val="002060"/>
                </a:solidFill>
              </a:rPr>
              <a:t>pre-industrial levels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Regional warming over land is higher than the global average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Warming in the Arctic region is two to three times higher than global average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At current rate, 1,5 °C warming will be exceeded between 2030 and 2052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Current efforts by countries will lead to global warming of 3°C by 2100</a:t>
            </a:r>
          </a:p>
          <a:p>
            <a:pPr marL="285747" indent="-285747" algn="l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solidFill>
                  <a:srgbClr val="002060"/>
                </a:solidFill>
              </a:rPr>
              <a:t>Geophysically</a:t>
            </a:r>
            <a:r>
              <a:rPr lang="en-GB" sz="1700" dirty="0">
                <a:solidFill>
                  <a:srgbClr val="002060"/>
                </a:solidFill>
              </a:rPr>
              <a:t> it is still possible to limit the temperature rise to 1,5°C, but it requires major and immediate transformation </a:t>
            </a:r>
          </a:p>
          <a:p>
            <a:endParaRPr lang="lv-LV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C2E39-4D09-4628-9BBA-4943D2CD53D3}"/>
              </a:ext>
            </a:extLst>
          </p:cNvPr>
          <p:cNvSpPr/>
          <p:nvPr/>
        </p:nvSpPr>
        <p:spPr>
          <a:xfrm>
            <a:off x="304800" y="6473931"/>
            <a:ext cx="3624582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>
                <a:solidFill>
                  <a:prstClr val="black"/>
                </a:solidFill>
              </a:rPr>
              <a:t>Source</a:t>
            </a:r>
            <a:r>
              <a:rPr lang="en-GB" sz="1600" dirty="0"/>
              <a:t>: </a:t>
            </a:r>
            <a:r>
              <a:rPr lang="en-US" sz="1600" dirty="0">
                <a:hlinkClick r:id="rId3"/>
              </a:rPr>
              <a:t>http://www.ipcc.ch/report/sr15/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D33CA2-0DCA-438F-ABF2-6EA88285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56" y="2006044"/>
            <a:ext cx="1534244" cy="202635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9FDDA5-841B-4403-B728-57127E78EF53}"/>
              </a:ext>
            </a:extLst>
          </p:cNvPr>
          <p:cNvSpPr txBox="1">
            <a:spLocks/>
          </p:cNvSpPr>
          <p:nvPr/>
        </p:nvSpPr>
        <p:spPr>
          <a:xfrm>
            <a:off x="6751529" y="4052987"/>
            <a:ext cx="2260238" cy="2420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b="1" dirty="0">
                <a:solidFill>
                  <a:srgbClr val="096722"/>
                </a:solidFill>
              </a:rPr>
              <a:t>United Nations body </a:t>
            </a:r>
            <a:r>
              <a:rPr lang="en-US" sz="1100" dirty="0"/>
              <a:t>for assessing the science related to climate change</a:t>
            </a: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rgbClr val="096722"/>
                </a:solidFill>
              </a:rPr>
              <a:t>Provides regular assessments of the scientific basis </a:t>
            </a:r>
            <a:r>
              <a:rPr lang="en-US" sz="1100" dirty="0"/>
              <a:t>of climate change, its impacts and future risks, and options for adaptation and mitigation.</a:t>
            </a:r>
          </a:p>
          <a:p>
            <a:r>
              <a:rPr lang="en-US" sz="1100" b="1" dirty="0">
                <a:solidFill>
                  <a:srgbClr val="096722"/>
                </a:solidFill>
              </a:rPr>
              <a:t>The IPCC currently has 195 members </a:t>
            </a:r>
            <a:r>
              <a:rPr lang="en-US" sz="1100" dirty="0"/>
              <a:t>&amp; thousands of people from all over the world contribute to the work of the IPCC</a:t>
            </a:r>
          </a:p>
        </p:txBody>
      </p:sp>
    </p:spTree>
    <p:extLst>
      <p:ext uri="{BB962C8B-B14F-4D97-AF65-F5344CB8AC3E}">
        <p14:creationId xmlns:p14="http://schemas.microsoft.com/office/powerpoint/2010/main" val="421674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6687FF-E386-43D1-A1F8-BADA7EE8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85" y="389996"/>
            <a:ext cx="6432115" cy="1061118"/>
          </a:xfrm>
        </p:spPr>
        <p:txBody>
          <a:bodyPr/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Climate change is the most significant global risk!</a:t>
            </a:r>
            <a:endParaRPr lang="lv-LV" sz="2600" dirty="0">
              <a:solidFill>
                <a:srgbClr val="002060"/>
              </a:solidFill>
            </a:endParaRP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A9CEC3A-6A4D-47DE-8B8A-47338EB6F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794" y="6483119"/>
            <a:ext cx="4312206" cy="156003"/>
          </a:xfrm>
        </p:spPr>
        <p:txBody>
          <a:bodyPr/>
          <a:lstStyle/>
          <a:p>
            <a:r>
              <a:rPr lang="en-US" i="1" dirty="0">
                <a:solidFill>
                  <a:prstClr val="black"/>
                </a:solidFill>
                <a:hlinkClick r:id="rId3"/>
              </a:rPr>
              <a:t>Source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 http://reports.weforum.org/global-risks-2018/</a:t>
            </a:r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0DA7818-DDA5-4488-8B14-B216486D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88602"/>
              </p:ext>
            </p:extLst>
          </p:nvPr>
        </p:nvGraphicFramePr>
        <p:xfrm>
          <a:off x="1227551" y="1848672"/>
          <a:ext cx="7522310" cy="43148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5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38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The 5 risks most likely to happen in next 10 years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000" noProof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 5 risks with biggest </a:t>
                      </a:r>
                      <a:r>
                        <a:rPr lang="en-US" sz="2000" b="1" kern="1200" noProof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impact in next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38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sz="1800" b="1" kern="1200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1. Extreme weather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Weapons of mass destruction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38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just" defTabSz="914390" rtl="0" eaLnBrk="1" latinLnBrk="0" hangingPunct="1"/>
                      <a:r>
                        <a:rPr lang="en-US" sz="1800" b="1" kern="1200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 Natural disasters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sz="1800" b="1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Extreme weather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38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en-US" baseline="0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Cyber attacks</a:t>
                      </a:r>
                      <a:endParaRPr lang="en-US" noProof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sz="1800" b="1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Natural disasters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66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noProof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Data fraud or theft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</a:t>
                      </a:r>
                      <a:r>
                        <a:rPr lang="en-US" sz="1800" b="1" kern="1200" noProof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Failure of climate change mitigation &amp; adaptation</a:t>
                      </a:r>
                      <a:endParaRPr lang="en-US" sz="1800" b="1" noProof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4095"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just" defTabSz="914390" rtl="0" eaLnBrk="1" latinLnBrk="0" hangingPunct="1"/>
                      <a:r>
                        <a:rPr lang="en-US" sz="1800" b="1" kern="1200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5. Failure of climate change mitigation &amp; adaptation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19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39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58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780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597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16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365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559" algn="l" defTabSz="91439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/>
                      <a:r>
                        <a:rPr lang="en-US" sz="1800" b="1" noProof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 Water crises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97AAEBD7-6F6D-4913-9EA0-B59DE00E63BD}"/>
              </a:ext>
            </a:extLst>
          </p:cNvPr>
          <p:cNvSpPr/>
          <p:nvPr/>
        </p:nvSpPr>
        <p:spPr>
          <a:xfrm rot="16200000">
            <a:off x="-1361303" y="3309878"/>
            <a:ext cx="407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Global Risks Report 2018</a:t>
            </a:r>
          </a:p>
        </p:txBody>
      </p:sp>
    </p:spTree>
    <p:extLst>
      <p:ext uri="{BB962C8B-B14F-4D97-AF65-F5344CB8AC3E}">
        <p14:creationId xmlns:p14="http://schemas.microsoft.com/office/powerpoint/2010/main" val="111799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22190F-C1F9-4A0F-99F9-2F83D2E7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055" y="180663"/>
            <a:ext cx="6096000" cy="1060450"/>
          </a:xfrm>
        </p:spPr>
        <p:txBody>
          <a:bodyPr/>
          <a:lstStyle/>
          <a:p>
            <a:r>
              <a:rPr lang="lv-LV" dirty="0"/>
              <a:t/>
            </a:r>
            <a:br>
              <a:rPr lang="lv-LV" dirty="0"/>
            </a:br>
            <a:r>
              <a:rPr lang="en-US" sz="2600" dirty="0">
                <a:solidFill>
                  <a:srgbClr val="002060"/>
                </a:solidFill>
              </a:rPr>
              <a:t>The European Green Deal</a:t>
            </a:r>
            <a:r>
              <a:rPr lang="lv-LV" sz="2600" dirty="0">
                <a:solidFill>
                  <a:srgbClr val="002060"/>
                </a:solidFill>
              </a:rPr>
              <a:t>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9F8C668-B2F0-4BAE-86D5-C38B7DD3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BF033FF-9D21-4208-95C2-186BF36D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546"/>
            <a:ext cx="9144000" cy="53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801526-0FA6-4030-81A7-3C07A316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589599"/>
            <a:ext cx="6096000" cy="471289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Green future </a:t>
            </a:r>
            <a:endParaRPr lang="en-US" dirty="0"/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8D069CCD-DD22-4FA4-9AC7-77CD081B0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5" y="1600097"/>
            <a:ext cx="3506935" cy="1696068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5EDD885-75CD-4D79-B9F0-56A9D95A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6707929"/>
            <a:ext cx="4336094" cy="175814"/>
          </a:xfrm>
        </p:spPr>
        <p:txBody>
          <a:bodyPr>
            <a:normAutofit/>
          </a:bodyPr>
          <a:lstStyle/>
          <a:p>
            <a:r>
              <a:rPr lang="it-IT" sz="900" i="1" dirty="0"/>
              <a:t>Design: Léa Vitali - © European Dairy Association (EDA)</a:t>
            </a:r>
            <a:endParaRPr lang="lv-LV" sz="900" i="1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51D5E4C6-80AD-41AD-AF20-9C452A94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33" y="1416123"/>
            <a:ext cx="4582087" cy="3953006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B748E91E-5CC0-49F4-B162-A76F7D63F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5729"/>
            <a:ext cx="5010150" cy="1495425"/>
          </a:xfrm>
          <a:prstGeom prst="rect">
            <a:avLst/>
          </a:prstGeom>
        </p:spPr>
      </p:pic>
      <p:sp>
        <p:nvSpPr>
          <p:cNvPr id="10" name="Bultiņa: kreisā-labā 9">
            <a:extLst>
              <a:ext uri="{FF2B5EF4-FFF2-40B4-BE49-F238E27FC236}">
                <a16:creationId xmlns:a16="http://schemas.microsoft.com/office/drawing/2014/main" id="{B6DBABFA-6C7F-4298-8C3F-8CBA82B0DA21}"/>
              </a:ext>
            </a:extLst>
          </p:cNvPr>
          <p:cNvSpPr/>
          <p:nvPr/>
        </p:nvSpPr>
        <p:spPr>
          <a:xfrm>
            <a:off x="3456056" y="2588375"/>
            <a:ext cx="1216152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" name="Bultiņa: kreisā-labā 10">
            <a:extLst>
              <a:ext uri="{FF2B5EF4-FFF2-40B4-BE49-F238E27FC236}">
                <a16:creationId xmlns:a16="http://schemas.microsoft.com/office/drawing/2014/main" id="{F22E19C2-3A12-4658-9554-271720F21E2A}"/>
              </a:ext>
            </a:extLst>
          </p:cNvPr>
          <p:cNvSpPr/>
          <p:nvPr/>
        </p:nvSpPr>
        <p:spPr>
          <a:xfrm rot="8471127">
            <a:off x="4595841" y="4910436"/>
            <a:ext cx="1159697" cy="484632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Bultiņa: kreisā-labā 11">
            <a:extLst>
              <a:ext uri="{FF2B5EF4-FFF2-40B4-BE49-F238E27FC236}">
                <a16:creationId xmlns:a16="http://schemas.microsoft.com/office/drawing/2014/main" id="{186D24E8-DC15-4A68-9DF9-0866390EAE08}"/>
              </a:ext>
            </a:extLst>
          </p:cNvPr>
          <p:cNvSpPr/>
          <p:nvPr/>
        </p:nvSpPr>
        <p:spPr>
          <a:xfrm rot="6564498">
            <a:off x="-86970" y="3940434"/>
            <a:ext cx="1935560" cy="556869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55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CADD26-B9C2-42D9-89F8-AE6DB0C9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53416"/>
            <a:ext cx="6096000" cy="10611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HOW THE BIOECONOMY CONTRIBUTES TO THE EUROPEAN GREEN DEAL:</a:t>
            </a:r>
            <a:endParaRPr lang="lv-LV" sz="2600" dirty="0">
              <a:solidFill>
                <a:srgbClr val="002060"/>
              </a:solidFill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A41689CE-11B2-48F4-A592-3E0E6491B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29020"/>
              </p:ext>
            </p:extLst>
          </p:nvPr>
        </p:nvGraphicFramePr>
        <p:xfrm>
          <a:off x="114300" y="1689099"/>
          <a:ext cx="4457700" cy="435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atura vietturis 5">
            <a:extLst>
              <a:ext uri="{FF2B5EF4-FFF2-40B4-BE49-F238E27FC236}">
                <a16:creationId xmlns:a16="http://schemas.microsoft.com/office/drawing/2014/main" id="{6F31E124-9CE1-41CE-B733-1C51D500A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42801"/>
              </p:ext>
            </p:extLst>
          </p:nvPr>
        </p:nvGraphicFramePr>
        <p:xfrm>
          <a:off x="4762500" y="1716184"/>
          <a:ext cx="4267200" cy="435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602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CEE315-3882-444F-A4A1-A8A27CE0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269" y="344841"/>
            <a:ext cx="6621198" cy="863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solidFill>
                  <a:srgbClr val="002060"/>
                </a:solidFill>
              </a:rPr>
              <a:t>The nine specific objectives identified for CAP Post 2020</a:t>
            </a:r>
            <a:endParaRPr lang="lv-LV" dirty="0"/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900C97BC-95CC-4D4C-B6B4-D6211D4C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478" y="1750066"/>
            <a:ext cx="6357044" cy="4400217"/>
          </a:xfrm>
          <a:prstGeom prst="rect">
            <a:avLst/>
          </a:prstGeom>
        </p:spPr>
      </p:pic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C573F4D-C836-497E-91CB-EE0154C40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069" y="6610133"/>
            <a:ext cx="1981200" cy="311997"/>
          </a:xfrm>
        </p:spPr>
        <p:txBody>
          <a:bodyPr/>
          <a:lstStyle/>
          <a:p>
            <a:r>
              <a:rPr lang="en-US" i="1" dirty="0"/>
              <a:t>Source: European Commission</a:t>
            </a:r>
            <a:endParaRPr lang="en-US" dirty="0"/>
          </a:p>
        </p:txBody>
      </p:sp>
      <p:sp>
        <p:nvSpPr>
          <p:cNvPr id="3" name="Ovāls 2">
            <a:extLst>
              <a:ext uri="{FF2B5EF4-FFF2-40B4-BE49-F238E27FC236}">
                <a16:creationId xmlns:a16="http://schemas.microsoft.com/office/drawing/2014/main" id="{57B0002D-92C8-45C0-83D8-9A0EA122D84C}"/>
              </a:ext>
            </a:extLst>
          </p:cNvPr>
          <p:cNvSpPr/>
          <p:nvPr/>
        </p:nvSpPr>
        <p:spPr>
          <a:xfrm rot="19050244">
            <a:off x="407030" y="1851785"/>
            <a:ext cx="2497440" cy="9592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Economic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sustainabliy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57190EBA-5613-4ADE-B0AC-67F85D3EACAA}"/>
              </a:ext>
            </a:extLst>
          </p:cNvPr>
          <p:cNvSpPr/>
          <p:nvPr/>
        </p:nvSpPr>
        <p:spPr>
          <a:xfrm rot="3623012">
            <a:off x="6783361" y="3271940"/>
            <a:ext cx="2673931" cy="83500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Climate &amp; environmental goals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89E1073B-9F91-4FBD-8481-5D03E5453D52}"/>
              </a:ext>
            </a:extLst>
          </p:cNvPr>
          <p:cNvSpPr/>
          <p:nvPr/>
        </p:nvSpPr>
        <p:spPr>
          <a:xfrm rot="168204">
            <a:off x="2348088" y="5945390"/>
            <a:ext cx="2867377" cy="842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8722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C19285-E972-4B4A-AF10-DCCDD4A118C9}"/>
              </a:ext>
            </a:extLst>
          </p:cNvPr>
          <p:cNvSpPr txBox="1">
            <a:spLocks/>
          </p:cNvSpPr>
          <p:nvPr/>
        </p:nvSpPr>
        <p:spPr>
          <a:xfrm>
            <a:off x="1808878" y="716052"/>
            <a:ext cx="6601489" cy="101268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lgDash"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39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93" marR="0" lvl="1" indent="-228597" algn="l" defTabSz="91439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2987" marR="0" lvl="2" indent="-228597" algn="l" defTabSz="91439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182" marR="0" lvl="3" indent="-228597" algn="l" defTabSz="91439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378" marR="0" lvl="4" indent="-228597" algn="l" defTabSz="91439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572" indent="-228597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67" indent="-228597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2" indent="-228597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57" indent="-228597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</a:rPr>
              <a:t>To achieve the goals of </a:t>
            </a:r>
            <a:r>
              <a:rPr lang="en-US" sz="1800" b="1" dirty="0">
                <a:solidFill>
                  <a:srgbClr val="00B050"/>
                </a:solidFill>
                <a:latin typeface="+mn-lt"/>
              </a:rPr>
              <a:t>EU Green Deal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all sectors of the economy will need to take action, investing in new green technologies and supporting innovations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8A181-A89B-4D78-8D3D-8BD2E371BE03}"/>
              </a:ext>
            </a:extLst>
          </p:cNvPr>
          <p:cNvSpPr txBox="1"/>
          <p:nvPr/>
        </p:nvSpPr>
        <p:spPr>
          <a:xfrm>
            <a:off x="2134500" y="1894692"/>
            <a:ext cx="6275867" cy="21698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B050"/>
                </a:solidFill>
                <a:ea typeface="Verdana" panose="020B0604030504040204" pitchFamily="34" charset="0"/>
              </a:rPr>
              <a:t>Strategy “From Farm to Fork”</a:t>
            </a:r>
            <a:r>
              <a:rPr lang="en-US" sz="1400" b="1" dirty="0">
                <a:ea typeface="Verdana" panose="020B0604030504040204" pitchFamily="34" charset="0"/>
              </a:rPr>
              <a:t>  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is one of the elements of the Green Deal.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algn="just"/>
            <a:r>
              <a:rPr lang="en-US" sz="1500" b="1" u="sng" dirty="0">
                <a:solidFill>
                  <a:srgbClr val="002060"/>
                </a:solidFill>
                <a:ea typeface="Verdana" panose="020B0604030504040204" pitchFamily="34" charset="0"/>
              </a:rPr>
              <a:t>The goal of the Strategy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 is to move to healthier and more sustainable EU food system: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Providing EU inhabitants with healthy, affordable and sustainable food,</a:t>
            </a: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Mitigating climate change,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Protecting the environment and conserving the biological diversity,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Creating a fair economic return in the supply chain,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Expanding organic farming,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188426" indent="-188426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Reducing food losses and wastage</a:t>
            </a:r>
            <a:endParaRPr lang="en-US" sz="1500" dirty="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8DABF-CE8E-48DE-AE62-59A9A94BCFC2}"/>
              </a:ext>
            </a:extLst>
          </p:cNvPr>
          <p:cNvSpPr txBox="1"/>
          <p:nvPr/>
        </p:nvSpPr>
        <p:spPr>
          <a:xfrm>
            <a:off x="2074694" y="4172345"/>
            <a:ext cx="6278525" cy="12464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EU </a:t>
            </a:r>
            <a:r>
              <a:rPr lang="en-US" sz="1400" b="1" dirty="0">
                <a:ea typeface="Verdana" panose="020B0604030504040204" pitchFamily="34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ea typeface="Verdana" panose="020B0604030504040204" pitchFamily="34" charset="0"/>
              </a:rPr>
              <a:t>Biodiversity Strategy 2030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:</a:t>
            </a:r>
            <a:r>
              <a:rPr lang="en-US" sz="1500" b="1" dirty="0">
                <a:solidFill>
                  <a:srgbClr val="002060"/>
                </a:solidFill>
              </a:rPr>
              <a:t>  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one of the elements of the Green Deal. Its goal is to support sustainability both in natural habitats and in agriculture (as decrease of biodiversity and soil degradation have a direct impact on food security). This strategy will work in </a:t>
            </a:r>
            <a:r>
              <a:rPr lang="en-US" sz="1500" b="1" dirty="0" err="1">
                <a:solidFill>
                  <a:srgbClr val="002060"/>
                </a:solidFill>
                <a:ea typeface="Verdana" panose="020B0604030504040204" pitchFamily="34" charset="0"/>
              </a:rPr>
              <a:t>alignement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 with the new strategy «From Fark to Fork» and Common Agricultural Policy</a:t>
            </a:r>
          </a:p>
        </p:txBody>
      </p:sp>
      <p:sp>
        <p:nvSpPr>
          <p:cNvPr id="9" name="Arrow: Bent 9">
            <a:extLst>
              <a:ext uri="{FF2B5EF4-FFF2-40B4-BE49-F238E27FC236}">
                <a16:creationId xmlns:a16="http://schemas.microsoft.com/office/drawing/2014/main" id="{9EA91D5A-75C5-4452-ACA0-D3E680FE8541}"/>
              </a:ext>
            </a:extLst>
          </p:cNvPr>
          <p:cNvSpPr/>
          <p:nvPr/>
        </p:nvSpPr>
        <p:spPr>
          <a:xfrm rot="10800000" flipH="1">
            <a:off x="2026845" y="1756735"/>
            <a:ext cx="215310" cy="1267934"/>
          </a:xfrm>
          <a:prstGeom prst="bentArrow">
            <a:avLst>
              <a:gd name="adj1" fmla="val 25000"/>
              <a:gd name="adj2" fmla="val 25000"/>
              <a:gd name="adj3" fmla="val 39706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5">
              <a:solidFill>
                <a:schemeClr val="tx1"/>
              </a:solidFill>
            </a:endParaRPr>
          </a:p>
        </p:txBody>
      </p:sp>
      <p:sp>
        <p:nvSpPr>
          <p:cNvPr id="10" name="Arrow: Bent 10">
            <a:extLst>
              <a:ext uri="{FF2B5EF4-FFF2-40B4-BE49-F238E27FC236}">
                <a16:creationId xmlns:a16="http://schemas.microsoft.com/office/drawing/2014/main" id="{A27E748B-2CBA-49C1-98BA-0516F0D28234}"/>
              </a:ext>
            </a:extLst>
          </p:cNvPr>
          <p:cNvSpPr/>
          <p:nvPr/>
        </p:nvSpPr>
        <p:spPr>
          <a:xfrm rot="10800000" flipH="1">
            <a:off x="1808879" y="1755900"/>
            <a:ext cx="265814" cy="3253562"/>
          </a:xfrm>
          <a:prstGeom prst="bentArrow">
            <a:avLst>
              <a:gd name="adj1" fmla="val 25000"/>
              <a:gd name="adj2" fmla="val 25000"/>
              <a:gd name="adj3" fmla="val 39706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75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8FAF9-1062-45B4-8BFB-E335B5529457}"/>
              </a:ext>
            </a:extLst>
          </p:cNvPr>
          <p:cNvSpPr txBox="1"/>
          <p:nvPr/>
        </p:nvSpPr>
        <p:spPr>
          <a:xfrm>
            <a:off x="2074693" y="5507855"/>
            <a:ext cx="6278525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B050"/>
                </a:solidFill>
                <a:ea typeface="Verdana" panose="020B0604030504040204" pitchFamily="34" charset="0"/>
              </a:rPr>
              <a:t>Climate neutrality 2050: 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  <a:ea typeface="Verdana" panose="020B0604030504040204" pitchFamily="34" charset="0"/>
              </a:rPr>
              <a:t>reduction of GHG emissions, increasing carbon capture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5271220C-4DFF-4064-9432-1536B716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1" y="5009462"/>
            <a:ext cx="1943063" cy="13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307CAB-3332-4ABB-B83F-3F0AA16B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Opportunities &amp; Challenges </a:t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keystones  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E6FB74C4-98B4-4E1E-8E01-2A20378EE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1701800"/>
            <a:ext cx="8801100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1623"/>
      </p:ext>
    </p:extLst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676</Words>
  <Application>Microsoft Office PowerPoint</Application>
  <PresentationFormat>Custom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 Unicode MS</vt:lpstr>
      <vt:lpstr>Calibri</vt:lpstr>
      <vt:lpstr>Mangal</vt:lpstr>
      <vt:lpstr>Tahoma</vt:lpstr>
      <vt:lpstr>Times New Roman</vt:lpstr>
      <vt:lpstr>Verdana</vt:lpstr>
      <vt:lpstr>2</vt:lpstr>
      <vt:lpstr>1</vt:lpstr>
      <vt:lpstr>EU Green Deal for Latvia - opportunities and challenges for agricultural and forestry  development in the future</vt:lpstr>
      <vt:lpstr>IPCC (Intergovernmental Panel on Climate Change)  Special report on the impacts of global warming of 1.5 °C above pre-industrial levels and related global greenhouse gas emission pathways </vt:lpstr>
      <vt:lpstr>Climate change is the most significant global risk!</vt:lpstr>
      <vt:lpstr> The European Green Deal </vt:lpstr>
      <vt:lpstr>A Green future </vt:lpstr>
      <vt:lpstr>HOW THE BIOECONOMY CONTRIBUTES TO THE EUROPEAN GREEN DEAL:</vt:lpstr>
      <vt:lpstr>The nine specific objectives identified for CAP Post 2020</vt:lpstr>
      <vt:lpstr>PowerPoint Presentation</vt:lpstr>
      <vt:lpstr>Opportunities &amp; Challenges  main keystones  </vt:lpstr>
      <vt:lpstr>Functional land use</vt:lpstr>
      <vt:lpstr>European Green Deal is a Marathon</vt:lpstr>
      <vt:lpstr>Sustainable Bioeconomy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architecture</dc:title>
  <dc:creator>kristine.sirma@zm.gov.lv</dc:creator>
  <cp:lastModifiedBy>HP Inc.</cp:lastModifiedBy>
  <cp:revision>260</cp:revision>
  <cp:lastPrinted>2020-12-15T12:10:13Z</cp:lastPrinted>
  <dcterms:created xsi:type="dcterms:W3CDTF">2014-12-09T11:44:33Z</dcterms:created>
  <dcterms:modified xsi:type="dcterms:W3CDTF">2020-12-15T14:25:18Z</dcterms:modified>
</cp:coreProperties>
</file>