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5863" r:id="rId4"/>
  </p:sldMasterIdLst>
  <p:notesMasterIdLst>
    <p:notesMasterId r:id="rId20"/>
  </p:notesMasterIdLst>
  <p:handoutMasterIdLst>
    <p:handoutMasterId r:id="rId21"/>
  </p:handoutMasterIdLst>
  <p:sldIdLst>
    <p:sldId id="257" r:id="rId5"/>
    <p:sldId id="354" r:id="rId6"/>
    <p:sldId id="353" r:id="rId7"/>
    <p:sldId id="341" r:id="rId8"/>
    <p:sldId id="317" r:id="rId9"/>
    <p:sldId id="356" r:id="rId10"/>
    <p:sldId id="345" r:id="rId11"/>
    <p:sldId id="346" r:id="rId12"/>
    <p:sldId id="326" r:id="rId13"/>
    <p:sldId id="296" r:id="rId14"/>
    <p:sldId id="330" r:id="rId15"/>
    <p:sldId id="295" r:id="rId16"/>
    <p:sldId id="359" r:id="rId17"/>
    <p:sldId id="280" r:id="rId18"/>
    <p:sldId id="269" r:id="rId19"/>
  </p:sldIdLst>
  <p:sldSz cx="9144000" cy="5143500" type="screen16x9"/>
  <p:notesSz cx="6797675" cy="9872663"/>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20">
          <p15:clr>
            <a:srgbClr val="A4A3A4"/>
          </p15:clr>
        </p15:guide>
        <p15:guide id="2" pos="30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er Markus"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BDE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397" autoAdjust="0"/>
    <p:restoredTop sz="84254" autoAdjust="0"/>
  </p:normalViewPr>
  <p:slideViewPr>
    <p:cSldViewPr snapToGrid="0" snapToObjects="1">
      <p:cViewPr varScale="1">
        <p:scale>
          <a:sx n="101" d="100"/>
          <a:sy n="101" d="100"/>
        </p:scale>
        <p:origin x="480" y="68"/>
      </p:cViewPr>
      <p:guideLst>
        <p:guide orient="horz" pos="2720"/>
        <p:guide pos="301"/>
      </p:guideLst>
    </p:cSldViewPr>
  </p:slideViewPr>
  <p:outlineViewPr>
    <p:cViewPr>
      <p:scale>
        <a:sx n="33" d="100"/>
        <a:sy n="33" d="100"/>
      </p:scale>
      <p:origin x="0" y="-17154"/>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oleObject" Target="file:///D:\Biljana%20radi\Documents%2020180831\2019%20BioEast\H2020%20BioEastsUP\WP1\Methodology\Copy%20of%20BIOEAST_data_4digit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D:\Biljana%20radi\Documents%2020180831\2019%20BioEast\H2020%20BioEastsUP\WP1\Methodology\Copy%20of%20BIOEAST_data_4digits.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cat>
            <c:strRef>
              <c:f>LVmain!$C$3:$C$17</c:f>
              <c:strCache>
                <c:ptCount val="15"/>
                <c:pt idx="0">
                  <c:v>C11</c:v>
                </c:pt>
                <c:pt idx="1">
                  <c:v>bC16</c:v>
                </c:pt>
                <c:pt idx="2">
                  <c:v>A02</c:v>
                </c:pt>
                <c:pt idx="3">
                  <c:v>A03</c:v>
                </c:pt>
                <c:pt idx="4">
                  <c:v>bC17</c:v>
                </c:pt>
                <c:pt idx="5">
                  <c:v>bC22</c:v>
                </c:pt>
                <c:pt idx="6">
                  <c:v>bC20</c:v>
                </c:pt>
                <c:pt idx="7">
                  <c:v>bTOTC</c:v>
                </c:pt>
                <c:pt idx="8">
                  <c:v>C10</c:v>
                </c:pt>
                <c:pt idx="9">
                  <c:v>bC31</c:v>
                </c:pt>
                <c:pt idx="10">
                  <c:v>A01</c:v>
                </c:pt>
                <c:pt idx="11">
                  <c:v>bC13</c:v>
                </c:pt>
                <c:pt idx="12">
                  <c:v>bC15</c:v>
                </c:pt>
                <c:pt idx="13">
                  <c:v>bC14</c:v>
                </c:pt>
                <c:pt idx="14">
                  <c:v>C12</c:v>
                </c:pt>
              </c:strCache>
            </c:strRef>
          </c:cat>
          <c:val>
            <c:numRef>
              <c:f>LVmain!$N$3:$N$17</c:f>
              <c:numCache>
                <c:formatCode>0.000</c:formatCode>
                <c:ptCount val="15"/>
                <c:pt idx="0">
                  <c:v>1.6506870943993974</c:v>
                </c:pt>
                <c:pt idx="1">
                  <c:v>1.4163988456727024</c:v>
                </c:pt>
                <c:pt idx="2">
                  <c:v>1.3823175452662646</c:v>
                </c:pt>
                <c:pt idx="3">
                  <c:v>1.3688550578902534</c:v>
                </c:pt>
                <c:pt idx="4">
                  <c:v>1.334652537751438</c:v>
                </c:pt>
                <c:pt idx="5">
                  <c:v>1.1104232311451774</c:v>
                </c:pt>
                <c:pt idx="6">
                  <c:v>1.0731675106042802</c:v>
                </c:pt>
                <c:pt idx="7">
                  <c:v>1</c:v>
                </c:pt>
                <c:pt idx="8">
                  <c:v>0.91784751702547795</c:v>
                </c:pt>
                <c:pt idx="9">
                  <c:v>0.69881096070328153</c:v>
                </c:pt>
                <c:pt idx="10">
                  <c:v>0.65681475691311808</c:v>
                </c:pt>
                <c:pt idx="11">
                  <c:v>0.59350065300173738</c:v>
                </c:pt>
                <c:pt idx="12">
                  <c:v>0.51337836980083207</c:v>
                </c:pt>
                <c:pt idx="13">
                  <c:v>0.45705032995312495</c:v>
                </c:pt>
                <c:pt idx="14">
                  <c:v>0.26354344775031135</c:v>
                </c:pt>
              </c:numCache>
            </c:numRef>
          </c:val>
          <c:extLst>
            <c:ext xmlns:c16="http://schemas.microsoft.com/office/drawing/2014/chart" uri="{C3380CC4-5D6E-409C-BE32-E72D297353CC}">
              <c16:uniqueId val="{00000000-79C2-4582-9FC7-14D345E72A6C}"/>
            </c:ext>
          </c:extLst>
        </c:ser>
        <c:dLbls>
          <c:showLegendKey val="0"/>
          <c:showVal val="0"/>
          <c:showCatName val="0"/>
          <c:showSerName val="0"/>
          <c:showPercent val="0"/>
          <c:showBubbleSize val="0"/>
        </c:dLbls>
        <c:gapWidth val="219"/>
        <c:overlap val="-27"/>
        <c:axId val="1998580351"/>
        <c:axId val="1905127231"/>
      </c:barChart>
      <c:catAx>
        <c:axId val="19985803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v-LV"/>
          </a:p>
        </c:txPr>
        <c:crossAx val="1905127231"/>
        <c:crossesAt val="1"/>
        <c:auto val="1"/>
        <c:lblAlgn val="ctr"/>
        <c:lblOffset val="100"/>
        <c:noMultiLvlLbl val="0"/>
      </c:catAx>
      <c:valAx>
        <c:axId val="1905127231"/>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v-LV"/>
          </a:p>
        </c:txPr>
        <c:crossAx val="1998580351"/>
        <c:crosses val="autoZero"/>
        <c:crossBetween val="between"/>
      </c:valAx>
      <c:spPr>
        <a:noFill/>
        <a:ln>
          <a:noFill/>
        </a:ln>
        <a:effectLst/>
      </c:spPr>
    </c:plotArea>
    <c:plotVisOnly val="1"/>
    <c:dispBlanksAs val="gap"/>
    <c:showDLblsOverMax val="0"/>
  </c:chart>
  <c:spPr>
    <a:solidFill>
      <a:schemeClr val="bg1"/>
    </a:solidFill>
    <a:ln>
      <a:noFill/>
    </a:ln>
    <a:effectLst/>
  </c:spPr>
  <c:txPr>
    <a:bodyPr/>
    <a:lstStyle/>
    <a:p>
      <a:pPr>
        <a:defRPr/>
      </a:pPr>
      <a:endParaRPr lang="lv-LV"/>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cat>
            <c:strRef>
              <c:f>LVchamp!$C$2:$C$21</c:f>
              <c:strCache>
                <c:ptCount val="20"/>
                <c:pt idx="0">
                  <c:v>bC2059</c:v>
                </c:pt>
                <c:pt idx="1">
                  <c:v>bC1621</c:v>
                </c:pt>
                <c:pt idx="2">
                  <c:v>C1041</c:v>
                </c:pt>
                <c:pt idx="3">
                  <c:v>C1101</c:v>
                </c:pt>
                <c:pt idx="4">
                  <c:v>C1084</c:v>
                </c:pt>
                <c:pt idx="5">
                  <c:v>bC2030</c:v>
                </c:pt>
                <c:pt idx="6">
                  <c:v>C1091</c:v>
                </c:pt>
                <c:pt idx="7">
                  <c:v>bC1629</c:v>
                </c:pt>
                <c:pt idx="8">
                  <c:v>bC2211</c:v>
                </c:pt>
                <c:pt idx="9">
                  <c:v>bC1721</c:v>
                </c:pt>
                <c:pt idx="10">
                  <c:v>bC2222</c:v>
                </c:pt>
                <c:pt idx="11">
                  <c:v>bC1729</c:v>
                </c:pt>
                <c:pt idx="12">
                  <c:v>bC2015</c:v>
                </c:pt>
                <c:pt idx="13">
                  <c:v>C1051</c:v>
                </c:pt>
                <c:pt idx="14">
                  <c:v>C1083</c:v>
                </c:pt>
                <c:pt idx="15">
                  <c:v>bC1610</c:v>
                </c:pt>
                <c:pt idx="16">
                  <c:v>C1082</c:v>
                </c:pt>
                <c:pt idx="17">
                  <c:v>C1105</c:v>
                </c:pt>
                <c:pt idx="18">
                  <c:v>C1107</c:v>
                </c:pt>
                <c:pt idx="19">
                  <c:v>bC2014</c:v>
                </c:pt>
              </c:strCache>
            </c:strRef>
          </c:cat>
          <c:val>
            <c:numRef>
              <c:f>LVchamp!$N$2:$N$21</c:f>
              <c:numCache>
                <c:formatCode>0.00</c:formatCode>
                <c:ptCount val="20"/>
                <c:pt idx="0">
                  <c:v>5.4695560569585382</c:v>
                </c:pt>
                <c:pt idx="1">
                  <c:v>4.2175549710153666</c:v>
                </c:pt>
                <c:pt idx="2">
                  <c:v>2.6820792955459223</c:v>
                </c:pt>
                <c:pt idx="3">
                  <c:v>2.4213711882558395</c:v>
                </c:pt>
                <c:pt idx="4">
                  <c:v>2.2463203627130626</c:v>
                </c:pt>
                <c:pt idx="5">
                  <c:v>2.0204996617834468</c:v>
                </c:pt>
                <c:pt idx="6">
                  <c:v>1.8713352871426712</c:v>
                </c:pt>
                <c:pt idx="7">
                  <c:v>1.6892182424653444</c:v>
                </c:pt>
                <c:pt idx="8">
                  <c:v>1.6837498277717555</c:v>
                </c:pt>
                <c:pt idx="9">
                  <c:v>1.4074193716611221</c:v>
                </c:pt>
                <c:pt idx="10">
                  <c:v>1.3779753934583991</c:v>
                </c:pt>
                <c:pt idx="11">
                  <c:v>1.3315879795982328</c:v>
                </c:pt>
                <c:pt idx="12">
                  <c:v>1.2973734943974202</c:v>
                </c:pt>
                <c:pt idx="13">
                  <c:v>1.282764312947817</c:v>
                </c:pt>
                <c:pt idx="14">
                  <c:v>1.2551588976999448</c:v>
                </c:pt>
                <c:pt idx="15">
                  <c:v>1.1439629122678487</c:v>
                </c:pt>
                <c:pt idx="16">
                  <c:v>1.1284430239829173</c:v>
                </c:pt>
                <c:pt idx="17">
                  <c:v>1.1231116013648217</c:v>
                </c:pt>
                <c:pt idx="18">
                  <c:v>1.0484755386696276</c:v>
                </c:pt>
                <c:pt idx="19">
                  <c:v>1.042491984234496</c:v>
                </c:pt>
              </c:numCache>
            </c:numRef>
          </c:val>
          <c:extLst>
            <c:ext xmlns:c16="http://schemas.microsoft.com/office/drawing/2014/chart" uri="{C3380CC4-5D6E-409C-BE32-E72D297353CC}">
              <c16:uniqueId val="{00000000-49BE-4F24-B64E-EAAFC94277C9}"/>
            </c:ext>
          </c:extLst>
        </c:ser>
        <c:dLbls>
          <c:showLegendKey val="0"/>
          <c:showVal val="0"/>
          <c:showCatName val="0"/>
          <c:showSerName val="0"/>
          <c:showPercent val="0"/>
          <c:showBubbleSize val="0"/>
        </c:dLbls>
        <c:gapWidth val="219"/>
        <c:overlap val="-27"/>
        <c:axId val="1543542879"/>
        <c:axId val="1905115167"/>
      </c:barChart>
      <c:catAx>
        <c:axId val="15435428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v-LV"/>
          </a:p>
        </c:txPr>
        <c:crossAx val="1905115167"/>
        <c:crosses val="autoZero"/>
        <c:auto val="1"/>
        <c:lblAlgn val="ctr"/>
        <c:lblOffset val="100"/>
        <c:noMultiLvlLbl val="0"/>
      </c:catAx>
      <c:valAx>
        <c:axId val="1905115167"/>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v-LV"/>
          </a:p>
        </c:txPr>
        <c:crossAx val="1543542879"/>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lv-LV"/>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A6E552-B87D-40D3-82E1-1D0845A1858C}"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hr-HR"/>
        </a:p>
      </dgm:t>
    </dgm:pt>
    <dgm:pt modelId="{A70B30A1-3135-4734-AEDD-C55017D5CE97}">
      <dgm:prSet phldrT="[Text]" custT="1"/>
      <dgm:spPr/>
      <dgm:t>
        <a:bodyPr/>
        <a:lstStyle/>
        <a:p>
          <a:pPr>
            <a:buAutoNum type="arabicPeriod"/>
          </a:pPr>
          <a:r>
            <a:rPr lang="en-GB" sz="1100" dirty="0">
              <a:latin typeface="Calibri" panose="020F0502020204030204" pitchFamily="34" charset="0"/>
              <a:cs typeface="Calibri" panose="020F0502020204030204" pitchFamily="34" charset="0"/>
            </a:rPr>
            <a:t>Trade balances</a:t>
          </a:r>
        </a:p>
        <a:p>
          <a:pPr>
            <a:buAutoNum type="arabicPeriod"/>
          </a:pPr>
          <a:r>
            <a:rPr lang="en-GB" sz="1100" dirty="0">
              <a:latin typeface="Calibri" panose="020F0502020204030204" pitchFamily="34" charset="0"/>
              <a:cs typeface="Calibri" panose="020F0502020204030204" pitchFamily="34" charset="0"/>
            </a:rPr>
            <a:t>PRODCOM</a:t>
          </a:r>
          <a:endParaRPr lang="hr-HR" sz="1100" dirty="0">
            <a:latin typeface="Calibri" panose="020F0502020204030204" pitchFamily="34" charset="0"/>
            <a:cs typeface="Calibri" panose="020F0502020204030204" pitchFamily="34" charset="0"/>
          </a:endParaRPr>
        </a:p>
      </dgm:t>
    </dgm:pt>
    <dgm:pt modelId="{0E74CD95-0829-4617-ACF5-BFE6F812ED6D}" type="parTrans" cxnId="{91971589-2D8C-46E9-AD1D-82B50C67C6CA}">
      <dgm:prSet/>
      <dgm:spPr/>
      <dgm:t>
        <a:bodyPr/>
        <a:lstStyle/>
        <a:p>
          <a:endParaRPr lang="hr-HR" sz="2800"/>
        </a:p>
      </dgm:t>
    </dgm:pt>
    <dgm:pt modelId="{348532DA-A4D4-4B32-82B3-EB1DD390B0CD}" type="sibTrans" cxnId="{91971589-2D8C-46E9-AD1D-82B50C67C6CA}">
      <dgm:prSet/>
      <dgm:spPr/>
      <dgm:t>
        <a:bodyPr/>
        <a:lstStyle/>
        <a:p>
          <a:endParaRPr lang="hr-HR" sz="1100"/>
        </a:p>
      </dgm:t>
    </dgm:pt>
    <dgm:pt modelId="{D7E480ED-70C3-4F7A-86CE-A63A6D63F992}">
      <dgm:prSet phldrT="[Text]" custT="1"/>
      <dgm:spPr/>
      <dgm:t>
        <a:bodyPr/>
        <a:lstStyle/>
        <a:p>
          <a:pPr>
            <a:buAutoNum type="arabicPeriod"/>
          </a:pPr>
          <a:r>
            <a:rPr lang="en-GB" sz="1100" dirty="0">
              <a:latin typeface="Calibri" panose="020F0502020204030204" pitchFamily="34" charset="0"/>
              <a:cs typeface="Calibri" panose="020F0502020204030204" pitchFamily="34" charset="0"/>
            </a:rPr>
            <a:t>Structure of the national linear economy</a:t>
          </a:r>
          <a:endParaRPr lang="hr-HR" sz="1100" dirty="0">
            <a:latin typeface="Calibri" panose="020F0502020204030204" pitchFamily="34" charset="0"/>
            <a:cs typeface="Calibri" panose="020F0502020204030204" pitchFamily="34" charset="0"/>
          </a:endParaRPr>
        </a:p>
        <a:p>
          <a:pPr>
            <a:buAutoNum type="arabicPeriod"/>
          </a:pPr>
          <a:r>
            <a:rPr lang="en-GB" sz="1100" noProof="0" dirty="0">
              <a:latin typeface="Calibri" panose="020F0502020204030204" pitchFamily="34" charset="0"/>
              <a:cs typeface="Calibri" panose="020F0502020204030204" pitchFamily="34" charset="0"/>
            </a:rPr>
            <a:t>Synergies</a:t>
          </a:r>
        </a:p>
      </dgm:t>
    </dgm:pt>
    <dgm:pt modelId="{061DF5B8-85B4-46FE-AA6F-A86706D54C9B}" type="parTrans" cxnId="{EDC18D9B-6782-4835-B87E-7C6AC99854EF}">
      <dgm:prSet/>
      <dgm:spPr/>
      <dgm:t>
        <a:bodyPr/>
        <a:lstStyle/>
        <a:p>
          <a:endParaRPr lang="hr-HR" sz="2800"/>
        </a:p>
      </dgm:t>
    </dgm:pt>
    <dgm:pt modelId="{B4239D5F-B324-40D0-A75E-E5F41CBC1204}" type="sibTrans" cxnId="{EDC18D9B-6782-4835-B87E-7C6AC99854EF}">
      <dgm:prSet/>
      <dgm:spPr/>
      <dgm:t>
        <a:bodyPr/>
        <a:lstStyle/>
        <a:p>
          <a:endParaRPr lang="hr-HR" sz="1100"/>
        </a:p>
      </dgm:t>
    </dgm:pt>
    <dgm:pt modelId="{F4CB8499-8C78-42E9-BAFC-EE707F5F3579}">
      <dgm:prSet phldrT="[Text]" custT="1"/>
      <dgm:spPr/>
      <dgm:t>
        <a:bodyPr/>
        <a:lstStyle/>
        <a:p>
          <a:r>
            <a:rPr lang="en-GB" sz="1100" dirty="0">
              <a:latin typeface="Calibri" panose="020F0502020204030204" pitchFamily="34" charset="0"/>
              <a:cs typeface="Calibri" panose="020F0502020204030204" pitchFamily="34" charset="0"/>
            </a:rPr>
            <a:t>Embedded bioeconomy in the national linear economy </a:t>
          </a:r>
          <a:endParaRPr lang="hr-HR" sz="1100" dirty="0">
            <a:latin typeface="Calibri" panose="020F0502020204030204" pitchFamily="34" charset="0"/>
            <a:cs typeface="Calibri" panose="020F0502020204030204" pitchFamily="34" charset="0"/>
          </a:endParaRPr>
        </a:p>
      </dgm:t>
    </dgm:pt>
    <dgm:pt modelId="{235457B1-7F8E-4638-8D3E-CC83B847CC5B}" type="parTrans" cxnId="{20D6663B-EF61-4E8F-8EFD-7B48CC306795}">
      <dgm:prSet/>
      <dgm:spPr/>
      <dgm:t>
        <a:bodyPr/>
        <a:lstStyle/>
        <a:p>
          <a:endParaRPr lang="hr-HR" sz="2800"/>
        </a:p>
      </dgm:t>
    </dgm:pt>
    <dgm:pt modelId="{3586B6D6-A062-4861-82BD-803FD1236235}" type="sibTrans" cxnId="{20D6663B-EF61-4E8F-8EFD-7B48CC306795}">
      <dgm:prSet/>
      <dgm:spPr/>
      <dgm:t>
        <a:bodyPr/>
        <a:lstStyle/>
        <a:p>
          <a:endParaRPr lang="hr-HR" sz="1100"/>
        </a:p>
      </dgm:t>
    </dgm:pt>
    <dgm:pt modelId="{A4DFE717-0E98-4CF7-991E-616C651E7232}">
      <dgm:prSet phldrT="[Text]" custT="1"/>
      <dgm:spPr/>
      <dgm:t>
        <a:bodyPr/>
        <a:lstStyle/>
        <a:p>
          <a:pPr>
            <a:buAutoNum type="arabicPeriod"/>
          </a:pPr>
          <a:r>
            <a:rPr lang="en-GB" sz="1100" dirty="0">
              <a:latin typeface="Calibri" panose="020F0502020204030204" pitchFamily="34" charset="0"/>
              <a:cs typeface="Calibri" panose="020F0502020204030204" pitchFamily="34" charset="0"/>
            </a:rPr>
            <a:t>Options for decision-makers</a:t>
          </a:r>
          <a:endParaRPr lang="hr-HR" sz="1100" dirty="0">
            <a:latin typeface="Calibri" panose="020F0502020204030204" pitchFamily="34" charset="0"/>
            <a:cs typeface="Calibri" panose="020F0502020204030204" pitchFamily="34" charset="0"/>
          </a:endParaRPr>
        </a:p>
      </dgm:t>
    </dgm:pt>
    <dgm:pt modelId="{9967B086-B6A7-450F-A9FB-C6D19C1EBB1E}" type="parTrans" cxnId="{CF5B8BE1-CB90-458A-86B8-5D9490363CC8}">
      <dgm:prSet/>
      <dgm:spPr/>
      <dgm:t>
        <a:bodyPr/>
        <a:lstStyle/>
        <a:p>
          <a:endParaRPr lang="hr-HR" sz="2800"/>
        </a:p>
      </dgm:t>
    </dgm:pt>
    <dgm:pt modelId="{6200D2A3-D99A-4EE0-8924-C14539164BB9}" type="sibTrans" cxnId="{CF5B8BE1-CB90-458A-86B8-5D9490363CC8}">
      <dgm:prSet/>
      <dgm:spPr/>
      <dgm:t>
        <a:bodyPr/>
        <a:lstStyle/>
        <a:p>
          <a:endParaRPr lang="hr-HR" sz="1100"/>
        </a:p>
      </dgm:t>
    </dgm:pt>
    <dgm:pt modelId="{A6FC093E-290D-445C-826B-2792BB092528}">
      <dgm:prSet phldrT="[Text]" custT="1"/>
      <dgm:spPr/>
      <dgm:t>
        <a:bodyPr/>
        <a:lstStyle/>
        <a:p>
          <a:pPr>
            <a:buAutoNum type="arabicPeriod"/>
          </a:pPr>
          <a:r>
            <a:rPr lang="en-GB" sz="1100" dirty="0">
              <a:latin typeface="Calibri" panose="020F0502020204030204" pitchFamily="34" charset="0"/>
              <a:cs typeface="Calibri" panose="020F0502020204030204" pitchFamily="34" charset="0"/>
            </a:rPr>
            <a:t>Position of a country in the global supply chains</a:t>
          </a:r>
          <a:endParaRPr lang="hr-HR" sz="1100" dirty="0">
            <a:latin typeface="Calibri" panose="020F0502020204030204" pitchFamily="34" charset="0"/>
            <a:cs typeface="Calibri" panose="020F0502020204030204" pitchFamily="34" charset="0"/>
          </a:endParaRPr>
        </a:p>
      </dgm:t>
    </dgm:pt>
    <dgm:pt modelId="{0918E5ED-A0D7-4831-BE63-BCB6E7E77DE3}" type="parTrans" cxnId="{C8601DB4-91E0-4ADC-9F7C-18E299712056}">
      <dgm:prSet/>
      <dgm:spPr/>
      <dgm:t>
        <a:bodyPr/>
        <a:lstStyle/>
        <a:p>
          <a:endParaRPr lang="hr-HR" sz="2800"/>
        </a:p>
      </dgm:t>
    </dgm:pt>
    <dgm:pt modelId="{9F8B61AF-535A-4E1E-A538-03D703E3F1C5}" type="sibTrans" cxnId="{C8601DB4-91E0-4ADC-9F7C-18E299712056}">
      <dgm:prSet/>
      <dgm:spPr/>
      <dgm:t>
        <a:bodyPr/>
        <a:lstStyle/>
        <a:p>
          <a:endParaRPr lang="hr-HR" sz="1100"/>
        </a:p>
      </dgm:t>
    </dgm:pt>
    <dgm:pt modelId="{D8599EF5-0AF6-4270-9D78-6F2081B56514}">
      <dgm:prSet custT="1"/>
      <dgm:spPr/>
      <dgm:t>
        <a:bodyPr/>
        <a:lstStyle/>
        <a:p>
          <a:pPr>
            <a:buAutoNum type="arabicPeriod"/>
          </a:pPr>
          <a:r>
            <a:rPr lang="en-GB" sz="1100" dirty="0">
              <a:latin typeface="Calibri" panose="020F0502020204030204" pitchFamily="34" charset="0"/>
              <a:cs typeface="Calibri" panose="020F0502020204030204" pitchFamily="34" charset="0"/>
            </a:rPr>
            <a:t>Market players on the bioeconomy supply-demand spectrum</a:t>
          </a:r>
        </a:p>
        <a:p>
          <a:pPr>
            <a:buAutoNum type="arabicPeriod"/>
          </a:pPr>
          <a:r>
            <a:rPr lang="en-GB" sz="1100" dirty="0">
              <a:latin typeface="Calibri" panose="020F0502020204030204" pitchFamily="34" charset="0"/>
              <a:cs typeface="Calibri" panose="020F0502020204030204" pitchFamily="34" charset="0"/>
            </a:rPr>
            <a:t>NACE Rev.2</a:t>
          </a:r>
          <a:endParaRPr lang="hr-HR" sz="1100" dirty="0">
            <a:latin typeface="Calibri" panose="020F0502020204030204" pitchFamily="34" charset="0"/>
            <a:cs typeface="Calibri" panose="020F0502020204030204" pitchFamily="34" charset="0"/>
          </a:endParaRPr>
        </a:p>
      </dgm:t>
    </dgm:pt>
    <dgm:pt modelId="{9725E051-B28B-4326-8AB7-60DBF558AB06}" type="parTrans" cxnId="{6CE18104-EB6B-4A3E-8CBF-A2C4719CA8F3}">
      <dgm:prSet/>
      <dgm:spPr/>
      <dgm:t>
        <a:bodyPr/>
        <a:lstStyle/>
        <a:p>
          <a:endParaRPr lang="hr-HR"/>
        </a:p>
      </dgm:t>
    </dgm:pt>
    <dgm:pt modelId="{CCFADD2C-0F68-4C45-BD53-84E2E3135640}" type="sibTrans" cxnId="{6CE18104-EB6B-4A3E-8CBF-A2C4719CA8F3}">
      <dgm:prSet/>
      <dgm:spPr/>
      <dgm:t>
        <a:bodyPr/>
        <a:lstStyle/>
        <a:p>
          <a:endParaRPr lang="hr-HR" sz="1100"/>
        </a:p>
      </dgm:t>
    </dgm:pt>
    <dgm:pt modelId="{93DE753A-55C8-4ABE-9E16-B6CC0A7C0DE8}" type="pres">
      <dgm:prSet presAssocID="{2BA6E552-B87D-40D3-82E1-1D0845A1858C}" presName="cycle" presStyleCnt="0">
        <dgm:presLayoutVars>
          <dgm:dir/>
          <dgm:resizeHandles val="exact"/>
        </dgm:presLayoutVars>
      </dgm:prSet>
      <dgm:spPr/>
      <dgm:t>
        <a:bodyPr/>
        <a:lstStyle/>
        <a:p>
          <a:endParaRPr lang="en-US"/>
        </a:p>
      </dgm:t>
    </dgm:pt>
    <dgm:pt modelId="{10AAA957-502C-4EF1-B167-17EF8B9EC05D}" type="pres">
      <dgm:prSet presAssocID="{A70B30A1-3135-4734-AEDD-C55017D5CE97}" presName="dummy" presStyleCnt="0"/>
      <dgm:spPr/>
    </dgm:pt>
    <dgm:pt modelId="{13635C14-53E5-4393-9F7F-D8B08BE888A7}" type="pres">
      <dgm:prSet presAssocID="{A70B30A1-3135-4734-AEDD-C55017D5CE97}" presName="node" presStyleLbl="revTx" presStyleIdx="0" presStyleCnt="6">
        <dgm:presLayoutVars>
          <dgm:bulletEnabled val="1"/>
        </dgm:presLayoutVars>
      </dgm:prSet>
      <dgm:spPr/>
      <dgm:t>
        <a:bodyPr/>
        <a:lstStyle/>
        <a:p>
          <a:endParaRPr lang="en-US"/>
        </a:p>
      </dgm:t>
    </dgm:pt>
    <dgm:pt modelId="{217ED910-F0B6-4541-AD17-7D15604A5B49}" type="pres">
      <dgm:prSet presAssocID="{348532DA-A4D4-4B32-82B3-EB1DD390B0CD}" presName="sibTrans" presStyleLbl="node1" presStyleIdx="0" presStyleCnt="6"/>
      <dgm:spPr/>
      <dgm:t>
        <a:bodyPr/>
        <a:lstStyle/>
        <a:p>
          <a:endParaRPr lang="en-US"/>
        </a:p>
      </dgm:t>
    </dgm:pt>
    <dgm:pt modelId="{2AE43277-82B9-40BC-BAAF-F217809E8689}" type="pres">
      <dgm:prSet presAssocID="{D7E480ED-70C3-4F7A-86CE-A63A6D63F992}" presName="dummy" presStyleCnt="0"/>
      <dgm:spPr/>
    </dgm:pt>
    <dgm:pt modelId="{1E19FAFB-37CA-4EE2-9FD6-A90874124780}" type="pres">
      <dgm:prSet presAssocID="{D7E480ED-70C3-4F7A-86CE-A63A6D63F992}" presName="node" presStyleLbl="revTx" presStyleIdx="1" presStyleCnt="6">
        <dgm:presLayoutVars>
          <dgm:bulletEnabled val="1"/>
        </dgm:presLayoutVars>
      </dgm:prSet>
      <dgm:spPr/>
      <dgm:t>
        <a:bodyPr/>
        <a:lstStyle/>
        <a:p>
          <a:endParaRPr lang="en-US"/>
        </a:p>
      </dgm:t>
    </dgm:pt>
    <dgm:pt modelId="{629C5CDC-5535-402E-992C-BEDF917EC488}" type="pres">
      <dgm:prSet presAssocID="{B4239D5F-B324-40D0-A75E-E5F41CBC1204}" presName="sibTrans" presStyleLbl="node1" presStyleIdx="1" presStyleCnt="6"/>
      <dgm:spPr/>
      <dgm:t>
        <a:bodyPr/>
        <a:lstStyle/>
        <a:p>
          <a:endParaRPr lang="en-US"/>
        </a:p>
      </dgm:t>
    </dgm:pt>
    <dgm:pt modelId="{6A6912B3-60FF-48CD-94C8-C9417A86557E}" type="pres">
      <dgm:prSet presAssocID="{F4CB8499-8C78-42E9-BAFC-EE707F5F3579}" presName="dummy" presStyleCnt="0"/>
      <dgm:spPr/>
    </dgm:pt>
    <dgm:pt modelId="{314AB802-2663-4388-A9D4-AD834E7A4A17}" type="pres">
      <dgm:prSet presAssocID="{F4CB8499-8C78-42E9-BAFC-EE707F5F3579}" presName="node" presStyleLbl="revTx" presStyleIdx="2" presStyleCnt="6">
        <dgm:presLayoutVars>
          <dgm:bulletEnabled val="1"/>
        </dgm:presLayoutVars>
      </dgm:prSet>
      <dgm:spPr/>
      <dgm:t>
        <a:bodyPr/>
        <a:lstStyle/>
        <a:p>
          <a:endParaRPr lang="en-US"/>
        </a:p>
      </dgm:t>
    </dgm:pt>
    <dgm:pt modelId="{5241ADC6-4FA7-4513-9186-2BDA7DCFBEE0}" type="pres">
      <dgm:prSet presAssocID="{3586B6D6-A062-4861-82BD-803FD1236235}" presName="sibTrans" presStyleLbl="node1" presStyleIdx="2" presStyleCnt="6"/>
      <dgm:spPr/>
      <dgm:t>
        <a:bodyPr/>
        <a:lstStyle/>
        <a:p>
          <a:endParaRPr lang="en-US"/>
        </a:p>
      </dgm:t>
    </dgm:pt>
    <dgm:pt modelId="{9DF6CFF1-3923-4ECF-949A-47785A8FE853}" type="pres">
      <dgm:prSet presAssocID="{D8599EF5-0AF6-4270-9D78-6F2081B56514}" presName="dummy" presStyleCnt="0"/>
      <dgm:spPr/>
    </dgm:pt>
    <dgm:pt modelId="{C95FA2FB-2288-403F-B501-199F5D1BEDB9}" type="pres">
      <dgm:prSet presAssocID="{D8599EF5-0AF6-4270-9D78-6F2081B56514}" presName="node" presStyleLbl="revTx" presStyleIdx="3" presStyleCnt="6">
        <dgm:presLayoutVars>
          <dgm:bulletEnabled val="1"/>
        </dgm:presLayoutVars>
      </dgm:prSet>
      <dgm:spPr/>
      <dgm:t>
        <a:bodyPr/>
        <a:lstStyle/>
        <a:p>
          <a:endParaRPr lang="en-US"/>
        </a:p>
      </dgm:t>
    </dgm:pt>
    <dgm:pt modelId="{FC84B512-2017-41C8-AB42-A02DBC61CC54}" type="pres">
      <dgm:prSet presAssocID="{CCFADD2C-0F68-4C45-BD53-84E2E3135640}" presName="sibTrans" presStyleLbl="node1" presStyleIdx="3" presStyleCnt="6"/>
      <dgm:spPr/>
      <dgm:t>
        <a:bodyPr/>
        <a:lstStyle/>
        <a:p>
          <a:endParaRPr lang="en-US"/>
        </a:p>
      </dgm:t>
    </dgm:pt>
    <dgm:pt modelId="{2DAA5619-1E84-42A4-9678-A6CFDCAA4589}" type="pres">
      <dgm:prSet presAssocID="{A4DFE717-0E98-4CF7-991E-616C651E7232}" presName="dummy" presStyleCnt="0"/>
      <dgm:spPr/>
    </dgm:pt>
    <dgm:pt modelId="{AC1AAE17-31BE-4C18-B761-2CC032950854}" type="pres">
      <dgm:prSet presAssocID="{A4DFE717-0E98-4CF7-991E-616C651E7232}" presName="node" presStyleLbl="revTx" presStyleIdx="4" presStyleCnt="6">
        <dgm:presLayoutVars>
          <dgm:bulletEnabled val="1"/>
        </dgm:presLayoutVars>
      </dgm:prSet>
      <dgm:spPr/>
      <dgm:t>
        <a:bodyPr/>
        <a:lstStyle/>
        <a:p>
          <a:endParaRPr lang="en-US"/>
        </a:p>
      </dgm:t>
    </dgm:pt>
    <dgm:pt modelId="{3CE895D1-EDB9-49AB-B9FD-8AA875A736A2}" type="pres">
      <dgm:prSet presAssocID="{6200D2A3-D99A-4EE0-8924-C14539164BB9}" presName="sibTrans" presStyleLbl="node1" presStyleIdx="4" presStyleCnt="6"/>
      <dgm:spPr/>
      <dgm:t>
        <a:bodyPr/>
        <a:lstStyle/>
        <a:p>
          <a:endParaRPr lang="en-US"/>
        </a:p>
      </dgm:t>
    </dgm:pt>
    <dgm:pt modelId="{C05D7011-F096-4F09-A3EE-F10D4C6EDF39}" type="pres">
      <dgm:prSet presAssocID="{A6FC093E-290D-445C-826B-2792BB092528}" presName="dummy" presStyleCnt="0"/>
      <dgm:spPr/>
    </dgm:pt>
    <dgm:pt modelId="{62613B30-47E8-410A-A2C4-76D74A9D1338}" type="pres">
      <dgm:prSet presAssocID="{A6FC093E-290D-445C-826B-2792BB092528}" presName="node" presStyleLbl="revTx" presStyleIdx="5" presStyleCnt="6">
        <dgm:presLayoutVars>
          <dgm:bulletEnabled val="1"/>
        </dgm:presLayoutVars>
      </dgm:prSet>
      <dgm:spPr/>
      <dgm:t>
        <a:bodyPr/>
        <a:lstStyle/>
        <a:p>
          <a:endParaRPr lang="en-US"/>
        </a:p>
      </dgm:t>
    </dgm:pt>
    <dgm:pt modelId="{D3A9904C-C333-4336-B519-9F29BB840217}" type="pres">
      <dgm:prSet presAssocID="{9F8B61AF-535A-4E1E-A538-03D703E3F1C5}" presName="sibTrans" presStyleLbl="node1" presStyleIdx="5" presStyleCnt="6"/>
      <dgm:spPr/>
      <dgm:t>
        <a:bodyPr/>
        <a:lstStyle/>
        <a:p>
          <a:endParaRPr lang="en-US"/>
        </a:p>
      </dgm:t>
    </dgm:pt>
  </dgm:ptLst>
  <dgm:cxnLst>
    <dgm:cxn modelId="{E413FFED-7D1C-4F0E-80E9-52A5D491E4A5}" type="presOf" srcId="{B4239D5F-B324-40D0-A75E-E5F41CBC1204}" destId="{629C5CDC-5535-402E-992C-BEDF917EC488}" srcOrd="0" destOrd="0" presId="urn:microsoft.com/office/officeart/2005/8/layout/cycle1"/>
    <dgm:cxn modelId="{CB4CA8F2-EEC5-406E-9846-D0F7E375002E}" type="presOf" srcId="{348532DA-A4D4-4B32-82B3-EB1DD390B0CD}" destId="{217ED910-F0B6-4541-AD17-7D15604A5B49}" srcOrd="0" destOrd="0" presId="urn:microsoft.com/office/officeart/2005/8/layout/cycle1"/>
    <dgm:cxn modelId="{15992545-37F6-4F6E-8934-9DF4D0EF57DB}" type="presOf" srcId="{9F8B61AF-535A-4E1E-A538-03D703E3F1C5}" destId="{D3A9904C-C333-4336-B519-9F29BB840217}" srcOrd="0" destOrd="0" presId="urn:microsoft.com/office/officeart/2005/8/layout/cycle1"/>
    <dgm:cxn modelId="{ABF45C9B-B226-4607-A831-97B71238E847}" type="presOf" srcId="{A6FC093E-290D-445C-826B-2792BB092528}" destId="{62613B30-47E8-410A-A2C4-76D74A9D1338}" srcOrd="0" destOrd="0" presId="urn:microsoft.com/office/officeart/2005/8/layout/cycle1"/>
    <dgm:cxn modelId="{91971589-2D8C-46E9-AD1D-82B50C67C6CA}" srcId="{2BA6E552-B87D-40D3-82E1-1D0845A1858C}" destId="{A70B30A1-3135-4734-AEDD-C55017D5CE97}" srcOrd="0" destOrd="0" parTransId="{0E74CD95-0829-4617-ACF5-BFE6F812ED6D}" sibTransId="{348532DA-A4D4-4B32-82B3-EB1DD390B0CD}"/>
    <dgm:cxn modelId="{1E3FB4E8-2C57-4B22-A575-041831AEB7FE}" type="presOf" srcId="{2BA6E552-B87D-40D3-82E1-1D0845A1858C}" destId="{93DE753A-55C8-4ABE-9E16-B6CC0A7C0DE8}" srcOrd="0" destOrd="0" presId="urn:microsoft.com/office/officeart/2005/8/layout/cycle1"/>
    <dgm:cxn modelId="{9633930E-C16B-4AAD-9A67-545222AD204E}" type="presOf" srcId="{6200D2A3-D99A-4EE0-8924-C14539164BB9}" destId="{3CE895D1-EDB9-49AB-B9FD-8AA875A736A2}" srcOrd="0" destOrd="0" presId="urn:microsoft.com/office/officeart/2005/8/layout/cycle1"/>
    <dgm:cxn modelId="{E11804DE-F223-43BD-8A05-EDF653DBFCF9}" type="presOf" srcId="{A70B30A1-3135-4734-AEDD-C55017D5CE97}" destId="{13635C14-53E5-4393-9F7F-D8B08BE888A7}" srcOrd="0" destOrd="0" presId="urn:microsoft.com/office/officeart/2005/8/layout/cycle1"/>
    <dgm:cxn modelId="{50F9F1BA-0677-4703-A9FE-38FA07D0485C}" type="presOf" srcId="{D7E480ED-70C3-4F7A-86CE-A63A6D63F992}" destId="{1E19FAFB-37CA-4EE2-9FD6-A90874124780}" srcOrd="0" destOrd="0" presId="urn:microsoft.com/office/officeart/2005/8/layout/cycle1"/>
    <dgm:cxn modelId="{EEEF1B4A-B13B-44F7-964C-8C20CDA90479}" type="presOf" srcId="{A4DFE717-0E98-4CF7-991E-616C651E7232}" destId="{AC1AAE17-31BE-4C18-B761-2CC032950854}" srcOrd="0" destOrd="0" presId="urn:microsoft.com/office/officeart/2005/8/layout/cycle1"/>
    <dgm:cxn modelId="{536AB642-7C0C-4BE3-9F20-D388B0CF8739}" type="presOf" srcId="{CCFADD2C-0F68-4C45-BD53-84E2E3135640}" destId="{FC84B512-2017-41C8-AB42-A02DBC61CC54}" srcOrd="0" destOrd="0" presId="urn:microsoft.com/office/officeart/2005/8/layout/cycle1"/>
    <dgm:cxn modelId="{C8601DB4-91E0-4ADC-9F7C-18E299712056}" srcId="{2BA6E552-B87D-40D3-82E1-1D0845A1858C}" destId="{A6FC093E-290D-445C-826B-2792BB092528}" srcOrd="5" destOrd="0" parTransId="{0918E5ED-A0D7-4831-BE63-BCB6E7E77DE3}" sibTransId="{9F8B61AF-535A-4E1E-A538-03D703E3F1C5}"/>
    <dgm:cxn modelId="{20D6663B-EF61-4E8F-8EFD-7B48CC306795}" srcId="{2BA6E552-B87D-40D3-82E1-1D0845A1858C}" destId="{F4CB8499-8C78-42E9-BAFC-EE707F5F3579}" srcOrd="2" destOrd="0" parTransId="{235457B1-7F8E-4638-8D3E-CC83B847CC5B}" sibTransId="{3586B6D6-A062-4861-82BD-803FD1236235}"/>
    <dgm:cxn modelId="{125D26DE-B69E-4621-B851-2B707326360A}" type="presOf" srcId="{D8599EF5-0AF6-4270-9D78-6F2081B56514}" destId="{C95FA2FB-2288-403F-B501-199F5D1BEDB9}" srcOrd="0" destOrd="0" presId="urn:microsoft.com/office/officeart/2005/8/layout/cycle1"/>
    <dgm:cxn modelId="{CF5B8BE1-CB90-458A-86B8-5D9490363CC8}" srcId="{2BA6E552-B87D-40D3-82E1-1D0845A1858C}" destId="{A4DFE717-0E98-4CF7-991E-616C651E7232}" srcOrd="4" destOrd="0" parTransId="{9967B086-B6A7-450F-A9FB-C6D19C1EBB1E}" sibTransId="{6200D2A3-D99A-4EE0-8924-C14539164BB9}"/>
    <dgm:cxn modelId="{EA9F566A-B4B7-4103-8D25-51681039BE5F}" type="presOf" srcId="{3586B6D6-A062-4861-82BD-803FD1236235}" destId="{5241ADC6-4FA7-4513-9186-2BDA7DCFBEE0}" srcOrd="0" destOrd="0" presId="urn:microsoft.com/office/officeart/2005/8/layout/cycle1"/>
    <dgm:cxn modelId="{EDC18D9B-6782-4835-B87E-7C6AC99854EF}" srcId="{2BA6E552-B87D-40D3-82E1-1D0845A1858C}" destId="{D7E480ED-70C3-4F7A-86CE-A63A6D63F992}" srcOrd="1" destOrd="0" parTransId="{061DF5B8-85B4-46FE-AA6F-A86706D54C9B}" sibTransId="{B4239D5F-B324-40D0-A75E-E5F41CBC1204}"/>
    <dgm:cxn modelId="{6CE18104-EB6B-4A3E-8CBF-A2C4719CA8F3}" srcId="{2BA6E552-B87D-40D3-82E1-1D0845A1858C}" destId="{D8599EF5-0AF6-4270-9D78-6F2081B56514}" srcOrd="3" destOrd="0" parTransId="{9725E051-B28B-4326-8AB7-60DBF558AB06}" sibTransId="{CCFADD2C-0F68-4C45-BD53-84E2E3135640}"/>
    <dgm:cxn modelId="{F0FA4517-72BB-425E-B658-135B3BDC05E7}" type="presOf" srcId="{F4CB8499-8C78-42E9-BAFC-EE707F5F3579}" destId="{314AB802-2663-4388-A9D4-AD834E7A4A17}" srcOrd="0" destOrd="0" presId="urn:microsoft.com/office/officeart/2005/8/layout/cycle1"/>
    <dgm:cxn modelId="{41A58385-D531-4FEB-BA30-8BED471890CF}" type="presParOf" srcId="{93DE753A-55C8-4ABE-9E16-B6CC0A7C0DE8}" destId="{10AAA957-502C-4EF1-B167-17EF8B9EC05D}" srcOrd="0" destOrd="0" presId="urn:microsoft.com/office/officeart/2005/8/layout/cycle1"/>
    <dgm:cxn modelId="{B590BD5D-4220-418F-9DB2-B8AB8502655C}" type="presParOf" srcId="{93DE753A-55C8-4ABE-9E16-B6CC0A7C0DE8}" destId="{13635C14-53E5-4393-9F7F-D8B08BE888A7}" srcOrd="1" destOrd="0" presId="urn:microsoft.com/office/officeart/2005/8/layout/cycle1"/>
    <dgm:cxn modelId="{517B7C4C-B8AF-4464-B070-D4C210FD4772}" type="presParOf" srcId="{93DE753A-55C8-4ABE-9E16-B6CC0A7C0DE8}" destId="{217ED910-F0B6-4541-AD17-7D15604A5B49}" srcOrd="2" destOrd="0" presId="urn:microsoft.com/office/officeart/2005/8/layout/cycle1"/>
    <dgm:cxn modelId="{EA5BFAF8-F5C4-4E40-BA18-19A90386C434}" type="presParOf" srcId="{93DE753A-55C8-4ABE-9E16-B6CC0A7C0DE8}" destId="{2AE43277-82B9-40BC-BAAF-F217809E8689}" srcOrd="3" destOrd="0" presId="urn:microsoft.com/office/officeart/2005/8/layout/cycle1"/>
    <dgm:cxn modelId="{5BBF8358-5FBA-4AE1-A7E7-1FF2CF791BA2}" type="presParOf" srcId="{93DE753A-55C8-4ABE-9E16-B6CC0A7C0DE8}" destId="{1E19FAFB-37CA-4EE2-9FD6-A90874124780}" srcOrd="4" destOrd="0" presId="urn:microsoft.com/office/officeart/2005/8/layout/cycle1"/>
    <dgm:cxn modelId="{594011FF-5A4F-4DEB-91CF-3342BAB31BF2}" type="presParOf" srcId="{93DE753A-55C8-4ABE-9E16-B6CC0A7C0DE8}" destId="{629C5CDC-5535-402E-992C-BEDF917EC488}" srcOrd="5" destOrd="0" presId="urn:microsoft.com/office/officeart/2005/8/layout/cycle1"/>
    <dgm:cxn modelId="{5311F5D5-682D-4920-939E-E90DC573D898}" type="presParOf" srcId="{93DE753A-55C8-4ABE-9E16-B6CC0A7C0DE8}" destId="{6A6912B3-60FF-48CD-94C8-C9417A86557E}" srcOrd="6" destOrd="0" presId="urn:microsoft.com/office/officeart/2005/8/layout/cycle1"/>
    <dgm:cxn modelId="{21E2BBE5-454A-4FAE-BF98-AECFC8D8C3B5}" type="presParOf" srcId="{93DE753A-55C8-4ABE-9E16-B6CC0A7C0DE8}" destId="{314AB802-2663-4388-A9D4-AD834E7A4A17}" srcOrd="7" destOrd="0" presId="urn:microsoft.com/office/officeart/2005/8/layout/cycle1"/>
    <dgm:cxn modelId="{FBD22B87-AFCF-4597-935A-D095C93C9AB9}" type="presParOf" srcId="{93DE753A-55C8-4ABE-9E16-B6CC0A7C0DE8}" destId="{5241ADC6-4FA7-4513-9186-2BDA7DCFBEE0}" srcOrd="8" destOrd="0" presId="urn:microsoft.com/office/officeart/2005/8/layout/cycle1"/>
    <dgm:cxn modelId="{95B6BFE7-DB99-4203-A742-4656EA953F3E}" type="presParOf" srcId="{93DE753A-55C8-4ABE-9E16-B6CC0A7C0DE8}" destId="{9DF6CFF1-3923-4ECF-949A-47785A8FE853}" srcOrd="9" destOrd="0" presId="urn:microsoft.com/office/officeart/2005/8/layout/cycle1"/>
    <dgm:cxn modelId="{5504F7F1-875C-4AA6-883A-D9D074737B6F}" type="presParOf" srcId="{93DE753A-55C8-4ABE-9E16-B6CC0A7C0DE8}" destId="{C95FA2FB-2288-403F-B501-199F5D1BEDB9}" srcOrd="10" destOrd="0" presId="urn:microsoft.com/office/officeart/2005/8/layout/cycle1"/>
    <dgm:cxn modelId="{8AA2810E-5720-4CB5-81FE-71C1196BBA6C}" type="presParOf" srcId="{93DE753A-55C8-4ABE-9E16-B6CC0A7C0DE8}" destId="{FC84B512-2017-41C8-AB42-A02DBC61CC54}" srcOrd="11" destOrd="0" presId="urn:microsoft.com/office/officeart/2005/8/layout/cycle1"/>
    <dgm:cxn modelId="{411F5827-E186-4C54-807B-0118438E5A6B}" type="presParOf" srcId="{93DE753A-55C8-4ABE-9E16-B6CC0A7C0DE8}" destId="{2DAA5619-1E84-42A4-9678-A6CFDCAA4589}" srcOrd="12" destOrd="0" presId="urn:microsoft.com/office/officeart/2005/8/layout/cycle1"/>
    <dgm:cxn modelId="{982AEC6C-B11A-4606-972C-93969B8843A9}" type="presParOf" srcId="{93DE753A-55C8-4ABE-9E16-B6CC0A7C0DE8}" destId="{AC1AAE17-31BE-4C18-B761-2CC032950854}" srcOrd="13" destOrd="0" presId="urn:microsoft.com/office/officeart/2005/8/layout/cycle1"/>
    <dgm:cxn modelId="{98BCAE4F-7B2A-4152-9D71-179A34793B33}" type="presParOf" srcId="{93DE753A-55C8-4ABE-9E16-B6CC0A7C0DE8}" destId="{3CE895D1-EDB9-49AB-B9FD-8AA875A736A2}" srcOrd="14" destOrd="0" presId="urn:microsoft.com/office/officeart/2005/8/layout/cycle1"/>
    <dgm:cxn modelId="{68DCC99D-35D5-4A35-A757-BCB2C734B989}" type="presParOf" srcId="{93DE753A-55C8-4ABE-9E16-B6CC0A7C0DE8}" destId="{C05D7011-F096-4F09-A3EE-F10D4C6EDF39}" srcOrd="15" destOrd="0" presId="urn:microsoft.com/office/officeart/2005/8/layout/cycle1"/>
    <dgm:cxn modelId="{178F73CF-C72D-41ED-A5B7-8BFE2AED598B}" type="presParOf" srcId="{93DE753A-55C8-4ABE-9E16-B6CC0A7C0DE8}" destId="{62613B30-47E8-410A-A2C4-76D74A9D1338}" srcOrd="16" destOrd="0" presId="urn:microsoft.com/office/officeart/2005/8/layout/cycle1"/>
    <dgm:cxn modelId="{200DFD6D-8153-4BD3-9542-763B06A4740B}" type="presParOf" srcId="{93DE753A-55C8-4ABE-9E16-B6CC0A7C0DE8}" destId="{D3A9904C-C333-4336-B519-9F29BB840217}" srcOrd="17" destOrd="0" presId="urn:microsoft.com/office/officeart/2005/8/layout/cycle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635C14-53E5-4393-9F7F-D8B08BE888A7}">
      <dsp:nvSpPr>
        <dsp:cNvPr id="0" name=""/>
        <dsp:cNvSpPr/>
      </dsp:nvSpPr>
      <dsp:spPr>
        <a:xfrm>
          <a:off x="3101616" y="8536"/>
          <a:ext cx="719363" cy="719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buAutoNum type="arabicPeriod"/>
          </a:pPr>
          <a:r>
            <a:rPr lang="en-GB" sz="1100" kern="1200" dirty="0">
              <a:latin typeface="Calibri" panose="020F0502020204030204" pitchFamily="34" charset="0"/>
              <a:cs typeface="Calibri" panose="020F0502020204030204" pitchFamily="34" charset="0"/>
            </a:rPr>
            <a:t>Trade balances</a:t>
          </a:r>
        </a:p>
        <a:p>
          <a:pPr lvl="0" algn="ctr" defTabSz="488950">
            <a:lnSpc>
              <a:spcPct val="90000"/>
            </a:lnSpc>
            <a:spcBef>
              <a:spcPct val="0"/>
            </a:spcBef>
            <a:spcAft>
              <a:spcPct val="35000"/>
            </a:spcAft>
            <a:buAutoNum type="arabicPeriod"/>
          </a:pPr>
          <a:r>
            <a:rPr lang="en-GB" sz="1100" kern="1200" dirty="0">
              <a:latin typeface="Calibri" panose="020F0502020204030204" pitchFamily="34" charset="0"/>
              <a:cs typeface="Calibri" panose="020F0502020204030204" pitchFamily="34" charset="0"/>
            </a:rPr>
            <a:t>PRODCOM</a:t>
          </a:r>
          <a:endParaRPr lang="hr-HR" sz="1100" kern="1200" dirty="0">
            <a:latin typeface="Calibri" panose="020F0502020204030204" pitchFamily="34" charset="0"/>
            <a:cs typeface="Calibri" panose="020F0502020204030204" pitchFamily="34" charset="0"/>
          </a:endParaRPr>
        </a:p>
      </dsp:txBody>
      <dsp:txXfrm>
        <a:off x="3101616" y="8536"/>
        <a:ext cx="719363" cy="719363"/>
      </dsp:txXfrm>
    </dsp:sp>
    <dsp:sp modelId="{217ED910-F0B6-4541-AD17-7D15604A5B49}">
      <dsp:nvSpPr>
        <dsp:cNvPr id="0" name=""/>
        <dsp:cNvSpPr/>
      </dsp:nvSpPr>
      <dsp:spPr>
        <a:xfrm>
          <a:off x="903357" y="1359"/>
          <a:ext cx="3511898" cy="3511898"/>
        </a:xfrm>
        <a:prstGeom prst="circularArrow">
          <a:avLst>
            <a:gd name="adj1" fmla="val 3994"/>
            <a:gd name="adj2" fmla="val 250595"/>
            <a:gd name="adj3" fmla="val 20571904"/>
            <a:gd name="adj4" fmla="val 18984353"/>
            <a:gd name="adj5" fmla="val 466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E19FAFB-37CA-4EE2-9FD6-A90874124780}">
      <dsp:nvSpPr>
        <dsp:cNvPr id="0" name=""/>
        <dsp:cNvSpPr/>
      </dsp:nvSpPr>
      <dsp:spPr>
        <a:xfrm>
          <a:off x="3903608" y="1397627"/>
          <a:ext cx="719363" cy="719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buAutoNum type="arabicPeriod"/>
          </a:pPr>
          <a:r>
            <a:rPr lang="en-GB" sz="1100" kern="1200" dirty="0">
              <a:latin typeface="Calibri" panose="020F0502020204030204" pitchFamily="34" charset="0"/>
              <a:cs typeface="Calibri" panose="020F0502020204030204" pitchFamily="34" charset="0"/>
            </a:rPr>
            <a:t>Structure of the national linear economy</a:t>
          </a:r>
          <a:endParaRPr lang="hr-HR" sz="1100" kern="1200" dirty="0">
            <a:latin typeface="Calibri" panose="020F0502020204030204" pitchFamily="34" charset="0"/>
            <a:cs typeface="Calibri" panose="020F0502020204030204" pitchFamily="34" charset="0"/>
          </a:endParaRPr>
        </a:p>
        <a:p>
          <a:pPr lvl="0" algn="ctr" defTabSz="488950">
            <a:lnSpc>
              <a:spcPct val="90000"/>
            </a:lnSpc>
            <a:spcBef>
              <a:spcPct val="0"/>
            </a:spcBef>
            <a:spcAft>
              <a:spcPct val="35000"/>
            </a:spcAft>
            <a:buAutoNum type="arabicPeriod"/>
          </a:pPr>
          <a:r>
            <a:rPr lang="en-GB" sz="1100" kern="1200" noProof="0" dirty="0">
              <a:latin typeface="Calibri" panose="020F0502020204030204" pitchFamily="34" charset="0"/>
              <a:cs typeface="Calibri" panose="020F0502020204030204" pitchFamily="34" charset="0"/>
            </a:rPr>
            <a:t>Synergies</a:t>
          </a:r>
        </a:p>
      </dsp:txBody>
      <dsp:txXfrm>
        <a:off x="3903608" y="1397627"/>
        <a:ext cx="719363" cy="719363"/>
      </dsp:txXfrm>
    </dsp:sp>
    <dsp:sp modelId="{629C5CDC-5535-402E-992C-BEDF917EC488}">
      <dsp:nvSpPr>
        <dsp:cNvPr id="0" name=""/>
        <dsp:cNvSpPr/>
      </dsp:nvSpPr>
      <dsp:spPr>
        <a:xfrm>
          <a:off x="903357" y="1359"/>
          <a:ext cx="3511898" cy="3511898"/>
        </a:xfrm>
        <a:prstGeom prst="circularArrow">
          <a:avLst>
            <a:gd name="adj1" fmla="val 3994"/>
            <a:gd name="adj2" fmla="val 250595"/>
            <a:gd name="adj3" fmla="val 2365052"/>
            <a:gd name="adj4" fmla="val 777501"/>
            <a:gd name="adj5" fmla="val 466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14AB802-2663-4388-A9D4-AD834E7A4A17}">
      <dsp:nvSpPr>
        <dsp:cNvPr id="0" name=""/>
        <dsp:cNvSpPr/>
      </dsp:nvSpPr>
      <dsp:spPr>
        <a:xfrm>
          <a:off x="3101616" y="2786717"/>
          <a:ext cx="719363" cy="719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GB" sz="1100" kern="1200" dirty="0">
              <a:latin typeface="Calibri" panose="020F0502020204030204" pitchFamily="34" charset="0"/>
              <a:cs typeface="Calibri" panose="020F0502020204030204" pitchFamily="34" charset="0"/>
            </a:rPr>
            <a:t>Embedded bioeconomy in the national linear economy </a:t>
          </a:r>
          <a:endParaRPr lang="hr-HR" sz="1100" kern="1200" dirty="0">
            <a:latin typeface="Calibri" panose="020F0502020204030204" pitchFamily="34" charset="0"/>
            <a:cs typeface="Calibri" panose="020F0502020204030204" pitchFamily="34" charset="0"/>
          </a:endParaRPr>
        </a:p>
      </dsp:txBody>
      <dsp:txXfrm>
        <a:off x="3101616" y="2786717"/>
        <a:ext cx="719363" cy="719363"/>
      </dsp:txXfrm>
    </dsp:sp>
    <dsp:sp modelId="{5241ADC6-4FA7-4513-9186-2BDA7DCFBEE0}">
      <dsp:nvSpPr>
        <dsp:cNvPr id="0" name=""/>
        <dsp:cNvSpPr/>
      </dsp:nvSpPr>
      <dsp:spPr>
        <a:xfrm>
          <a:off x="903357" y="1359"/>
          <a:ext cx="3511898" cy="3511898"/>
        </a:xfrm>
        <a:prstGeom prst="circularArrow">
          <a:avLst>
            <a:gd name="adj1" fmla="val 3994"/>
            <a:gd name="adj2" fmla="val 250595"/>
            <a:gd name="adj3" fmla="val 6109834"/>
            <a:gd name="adj4" fmla="val 4439571"/>
            <a:gd name="adj5" fmla="val 466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95FA2FB-2288-403F-B501-199F5D1BEDB9}">
      <dsp:nvSpPr>
        <dsp:cNvPr id="0" name=""/>
        <dsp:cNvSpPr/>
      </dsp:nvSpPr>
      <dsp:spPr>
        <a:xfrm>
          <a:off x="1497633" y="2786717"/>
          <a:ext cx="719363" cy="719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buAutoNum type="arabicPeriod"/>
          </a:pPr>
          <a:r>
            <a:rPr lang="en-GB" sz="1100" kern="1200" dirty="0">
              <a:latin typeface="Calibri" panose="020F0502020204030204" pitchFamily="34" charset="0"/>
              <a:cs typeface="Calibri" panose="020F0502020204030204" pitchFamily="34" charset="0"/>
            </a:rPr>
            <a:t>Market players on the bioeconomy supply-demand spectrum</a:t>
          </a:r>
        </a:p>
        <a:p>
          <a:pPr lvl="0" algn="ctr" defTabSz="488950">
            <a:lnSpc>
              <a:spcPct val="90000"/>
            </a:lnSpc>
            <a:spcBef>
              <a:spcPct val="0"/>
            </a:spcBef>
            <a:spcAft>
              <a:spcPct val="35000"/>
            </a:spcAft>
            <a:buAutoNum type="arabicPeriod"/>
          </a:pPr>
          <a:r>
            <a:rPr lang="en-GB" sz="1100" kern="1200" dirty="0">
              <a:latin typeface="Calibri" panose="020F0502020204030204" pitchFamily="34" charset="0"/>
              <a:cs typeface="Calibri" panose="020F0502020204030204" pitchFamily="34" charset="0"/>
            </a:rPr>
            <a:t>NACE Rev.2</a:t>
          </a:r>
          <a:endParaRPr lang="hr-HR" sz="1100" kern="1200" dirty="0">
            <a:latin typeface="Calibri" panose="020F0502020204030204" pitchFamily="34" charset="0"/>
            <a:cs typeface="Calibri" panose="020F0502020204030204" pitchFamily="34" charset="0"/>
          </a:endParaRPr>
        </a:p>
      </dsp:txBody>
      <dsp:txXfrm>
        <a:off x="1497633" y="2786717"/>
        <a:ext cx="719363" cy="719363"/>
      </dsp:txXfrm>
    </dsp:sp>
    <dsp:sp modelId="{FC84B512-2017-41C8-AB42-A02DBC61CC54}">
      <dsp:nvSpPr>
        <dsp:cNvPr id="0" name=""/>
        <dsp:cNvSpPr/>
      </dsp:nvSpPr>
      <dsp:spPr>
        <a:xfrm>
          <a:off x="903357" y="1359"/>
          <a:ext cx="3511898" cy="3511898"/>
        </a:xfrm>
        <a:prstGeom prst="circularArrow">
          <a:avLst>
            <a:gd name="adj1" fmla="val 3994"/>
            <a:gd name="adj2" fmla="val 250595"/>
            <a:gd name="adj3" fmla="val 9771904"/>
            <a:gd name="adj4" fmla="val 8184353"/>
            <a:gd name="adj5" fmla="val 466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C1AAE17-31BE-4C18-B761-2CC032950854}">
      <dsp:nvSpPr>
        <dsp:cNvPr id="0" name=""/>
        <dsp:cNvSpPr/>
      </dsp:nvSpPr>
      <dsp:spPr>
        <a:xfrm>
          <a:off x="695641" y="1397627"/>
          <a:ext cx="719363" cy="719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buAutoNum type="arabicPeriod"/>
          </a:pPr>
          <a:r>
            <a:rPr lang="en-GB" sz="1100" kern="1200" dirty="0">
              <a:latin typeface="Calibri" panose="020F0502020204030204" pitchFamily="34" charset="0"/>
              <a:cs typeface="Calibri" panose="020F0502020204030204" pitchFamily="34" charset="0"/>
            </a:rPr>
            <a:t>Options for decision-makers</a:t>
          </a:r>
          <a:endParaRPr lang="hr-HR" sz="1100" kern="1200" dirty="0">
            <a:latin typeface="Calibri" panose="020F0502020204030204" pitchFamily="34" charset="0"/>
            <a:cs typeface="Calibri" panose="020F0502020204030204" pitchFamily="34" charset="0"/>
          </a:endParaRPr>
        </a:p>
      </dsp:txBody>
      <dsp:txXfrm>
        <a:off x="695641" y="1397627"/>
        <a:ext cx="719363" cy="719363"/>
      </dsp:txXfrm>
    </dsp:sp>
    <dsp:sp modelId="{3CE895D1-EDB9-49AB-B9FD-8AA875A736A2}">
      <dsp:nvSpPr>
        <dsp:cNvPr id="0" name=""/>
        <dsp:cNvSpPr/>
      </dsp:nvSpPr>
      <dsp:spPr>
        <a:xfrm>
          <a:off x="903357" y="1359"/>
          <a:ext cx="3511898" cy="3511898"/>
        </a:xfrm>
        <a:prstGeom prst="circularArrow">
          <a:avLst>
            <a:gd name="adj1" fmla="val 3994"/>
            <a:gd name="adj2" fmla="val 250595"/>
            <a:gd name="adj3" fmla="val 13165052"/>
            <a:gd name="adj4" fmla="val 11577501"/>
            <a:gd name="adj5" fmla="val 466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2613B30-47E8-410A-A2C4-76D74A9D1338}">
      <dsp:nvSpPr>
        <dsp:cNvPr id="0" name=""/>
        <dsp:cNvSpPr/>
      </dsp:nvSpPr>
      <dsp:spPr>
        <a:xfrm>
          <a:off x="1497633" y="8536"/>
          <a:ext cx="719363" cy="719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buAutoNum type="arabicPeriod"/>
          </a:pPr>
          <a:r>
            <a:rPr lang="en-GB" sz="1100" kern="1200" dirty="0">
              <a:latin typeface="Calibri" panose="020F0502020204030204" pitchFamily="34" charset="0"/>
              <a:cs typeface="Calibri" panose="020F0502020204030204" pitchFamily="34" charset="0"/>
            </a:rPr>
            <a:t>Position of a country in the global supply chains</a:t>
          </a:r>
          <a:endParaRPr lang="hr-HR" sz="1100" kern="1200" dirty="0">
            <a:latin typeface="Calibri" panose="020F0502020204030204" pitchFamily="34" charset="0"/>
            <a:cs typeface="Calibri" panose="020F0502020204030204" pitchFamily="34" charset="0"/>
          </a:endParaRPr>
        </a:p>
      </dsp:txBody>
      <dsp:txXfrm>
        <a:off x="1497633" y="8536"/>
        <a:ext cx="719363" cy="719363"/>
      </dsp:txXfrm>
    </dsp:sp>
    <dsp:sp modelId="{D3A9904C-C333-4336-B519-9F29BB840217}">
      <dsp:nvSpPr>
        <dsp:cNvPr id="0" name=""/>
        <dsp:cNvSpPr/>
      </dsp:nvSpPr>
      <dsp:spPr>
        <a:xfrm>
          <a:off x="903357" y="1359"/>
          <a:ext cx="3511898" cy="3511898"/>
        </a:xfrm>
        <a:prstGeom prst="circularArrow">
          <a:avLst>
            <a:gd name="adj1" fmla="val 3994"/>
            <a:gd name="adj2" fmla="val 250595"/>
            <a:gd name="adj3" fmla="val 16909834"/>
            <a:gd name="adj4" fmla="val 15239571"/>
            <a:gd name="adj5" fmla="val 466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DF7D83B-766C-4DFC-A4BE-06C69AD8E4A2}"/>
              </a:ext>
            </a:extLst>
          </p:cNvPr>
          <p:cNvSpPr>
            <a:spLocks noGrp="1"/>
          </p:cNvSpPr>
          <p:nvPr>
            <p:ph type="hdr" sz="quarter"/>
          </p:nvPr>
        </p:nvSpPr>
        <p:spPr>
          <a:xfrm>
            <a:off x="0" y="0"/>
            <a:ext cx="2946400" cy="493713"/>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8695FE21-A85B-4D63-97B1-700E3DC96D75}"/>
              </a:ext>
            </a:extLst>
          </p:cNvPr>
          <p:cNvSpPr>
            <a:spLocks noGrp="1"/>
          </p:cNvSpPr>
          <p:nvPr>
            <p:ph type="dt" sz="quarter" idx="1"/>
          </p:nvPr>
        </p:nvSpPr>
        <p:spPr>
          <a:xfrm>
            <a:off x="3849688" y="0"/>
            <a:ext cx="2946400" cy="493713"/>
          </a:xfrm>
          <a:prstGeom prst="rect">
            <a:avLst/>
          </a:prstGeom>
        </p:spPr>
        <p:txBody>
          <a:bodyPr vert="horz" lIns="91440" tIns="45720" rIns="91440" bIns="45720" rtlCol="0"/>
          <a:lstStyle>
            <a:lvl1pPr algn="r" eaLnBrk="1" fontAlgn="auto" hangingPunct="1">
              <a:spcBef>
                <a:spcPts val="0"/>
              </a:spcBef>
              <a:spcAft>
                <a:spcPts val="0"/>
              </a:spcAft>
              <a:defRPr sz="1200">
                <a:latin typeface="+mn-lt"/>
                <a:ea typeface="+mn-ea"/>
                <a:cs typeface="+mn-cs"/>
              </a:defRPr>
            </a:lvl1pPr>
          </a:lstStyle>
          <a:p>
            <a:pPr>
              <a:defRPr/>
            </a:pPr>
            <a:fld id="{73EAF5C9-1EC5-472B-8A0E-49C70A0C3E26}" type="datetimeFigureOut">
              <a:rPr lang="en-US"/>
              <a:pPr>
                <a:defRPr/>
              </a:pPr>
              <a:t>12/17/2020</a:t>
            </a:fld>
            <a:endParaRPr lang="en-US"/>
          </a:p>
        </p:txBody>
      </p:sp>
      <p:sp>
        <p:nvSpPr>
          <p:cNvPr id="4" name="Footer Placeholder 3">
            <a:extLst>
              <a:ext uri="{FF2B5EF4-FFF2-40B4-BE49-F238E27FC236}">
                <a16:creationId xmlns:a16="http://schemas.microsoft.com/office/drawing/2014/main" id="{8D1B8F0E-82B2-4940-8938-B5B2B3A8B158}"/>
              </a:ext>
            </a:extLst>
          </p:cNvPr>
          <p:cNvSpPr>
            <a:spLocks noGrp="1"/>
          </p:cNvSpPr>
          <p:nvPr>
            <p:ph type="ftr" sz="quarter" idx="2"/>
          </p:nvPr>
        </p:nvSpPr>
        <p:spPr>
          <a:xfrm>
            <a:off x="0" y="9377363"/>
            <a:ext cx="2946400" cy="493712"/>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5" name="Slide Number Placeholder 4">
            <a:extLst>
              <a:ext uri="{FF2B5EF4-FFF2-40B4-BE49-F238E27FC236}">
                <a16:creationId xmlns:a16="http://schemas.microsoft.com/office/drawing/2014/main" id="{29158E99-9389-49A0-9910-1CB1E92020D6}"/>
              </a:ext>
            </a:extLst>
          </p:cNvPr>
          <p:cNvSpPr>
            <a:spLocks noGrp="1"/>
          </p:cNvSpPr>
          <p:nvPr>
            <p:ph type="sldNum" sz="quarter" idx="3"/>
          </p:nvPr>
        </p:nvSpPr>
        <p:spPr>
          <a:xfrm>
            <a:off x="3849688" y="9377363"/>
            <a:ext cx="2946400" cy="493712"/>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A5AF53C6-E96A-48DA-B96D-E04A3CD1CE8C}" type="slidenum">
              <a:rPr lang="en-US" altLang="fi-FI"/>
              <a:pPr>
                <a:defRPr/>
              </a:pPr>
              <a:t>‹#›</a:t>
            </a:fld>
            <a:endParaRPr lang="en-US" altLang="fi-FI"/>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3FB65F5-3B58-4138-9DDC-393451CCD6DC}"/>
              </a:ext>
            </a:extLst>
          </p:cNvPr>
          <p:cNvSpPr>
            <a:spLocks noGrp="1"/>
          </p:cNvSpPr>
          <p:nvPr>
            <p:ph type="hdr" sz="quarter"/>
          </p:nvPr>
        </p:nvSpPr>
        <p:spPr>
          <a:xfrm>
            <a:off x="0" y="0"/>
            <a:ext cx="2946400" cy="493713"/>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1863B040-F3A0-4DC8-9D8F-3E9835DF0CBC}"/>
              </a:ext>
            </a:extLst>
          </p:cNvPr>
          <p:cNvSpPr>
            <a:spLocks noGrp="1"/>
          </p:cNvSpPr>
          <p:nvPr>
            <p:ph type="dt" idx="1"/>
          </p:nvPr>
        </p:nvSpPr>
        <p:spPr>
          <a:xfrm>
            <a:off x="3849688" y="0"/>
            <a:ext cx="2946400" cy="493713"/>
          </a:xfrm>
          <a:prstGeom prst="rect">
            <a:avLst/>
          </a:prstGeom>
        </p:spPr>
        <p:txBody>
          <a:bodyPr vert="horz" lIns="91440" tIns="45720" rIns="91440" bIns="45720" rtlCol="0"/>
          <a:lstStyle>
            <a:lvl1pPr algn="r" eaLnBrk="1" fontAlgn="auto" hangingPunct="1">
              <a:spcBef>
                <a:spcPts val="0"/>
              </a:spcBef>
              <a:spcAft>
                <a:spcPts val="0"/>
              </a:spcAft>
              <a:defRPr sz="1200">
                <a:latin typeface="+mn-lt"/>
                <a:ea typeface="+mn-ea"/>
                <a:cs typeface="+mn-cs"/>
              </a:defRPr>
            </a:lvl1pPr>
          </a:lstStyle>
          <a:p>
            <a:pPr>
              <a:defRPr/>
            </a:pPr>
            <a:fld id="{E3F54D2F-E0C4-42AE-9C36-64D92ABF960C}" type="datetimeFigureOut">
              <a:rPr lang="en-US"/>
              <a:pPr>
                <a:defRPr/>
              </a:pPr>
              <a:t>12/17/2020</a:t>
            </a:fld>
            <a:endParaRPr lang="en-US"/>
          </a:p>
        </p:txBody>
      </p:sp>
      <p:sp>
        <p:nvSpPr>
          <p:cNvPr id="4" name="Slide Image Placeholder 3">
            <a:extLst>
              <a:ext uri="{FF2B5EF4-FFF2-40B4-BE49-F238E27FC236}">
                <a16:creationId xmlns:a16="http://schemas.microsoft.com/office/drawing/2014/main" id="{A0E15985-AC69-445A-BCB8-8CFE93B1985E}"/>
              </a:ext>
            </a:extLst>
          </p:cNvPr>
          <p:cNvSpPr>
            <a:spLocks noGrp="1" noRot="1" noChangeAspect="1"/>
          </p:cNvSpPr>
          <p:nvPr>
            <p:ph type="sldImg" idx="2"/>
          </p:nvPr>
        </p:nvSpPr>
        <p:spPr>
          <a:xfrm>
            <a:off x="106363" y="739775"/>
            <a:ext cx="6584950" cy="3703638"/>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FC779DAA-1CA9-476F-B386-80258949B7F1}"/>
              </a:ext>
            </a:extLst>
          </p:cNvPr>
          <p:cNvSpPr>
            <a:spLocks noGrp="1"/>
          </p:cNvSpPr>
          <p:nvPr>
            <p:ph type="body" sz="quarter" idx="3"/>
          </p:nvPr>
        </p:nvSpPr>
        <p:spPr>
          <a:xfrm>
            <a:off x="679450" y="4689475"/>
            <a:ext cx="5438775" cy="4443413"/>
          </a:xfrm>
          <a:prstGeom prst="rect">
            <a:avLst/>
          </a:prstGeom>
        </p:spPr>
        <p:txBody>
          <a:bodyPr vert="horz" lIns="91440" tIns="45720" rIns="91440" bIns="45720" rtlCol="0"/>
          <a:lstStyle/>
          <a:p>
            <a:pPr lvl="0"/>
            <a:r>
              <a:rPr lang="fi-FI" noProof="0"/>
              <a:t>Click to edit Master text styles</a:t>
            </a:r>
          </a:p>
          <a:p>
            <a:pPr lvl="1"/>
            <a:r>
              <a:rPr lang="fi-FI" noProof="0"/>
              <a:t>Second level</a:t>
            </a:r>
          </a:p>
          <a:p>
            <a:pPr lvl="2"/>
            <a:r>
              <a:rPr lang="fi-FI" noProof="0"/>
              <a:t>Third level</a:t>
            </a:r>
          </a:p>
          <a:p>
            <a:pPr lvl="3"/>
            <a:r>
              <a:rPr lang="fi-FI" noProof="0"/>
              <a:t>Fourth level</a:t>
            </a:r>
          </a:p>
          <a:p>
            <a:pPr lvl="4"/>
            <a:r>
              <a:rPr lang="fi-FI" noProof="0"/>
              <a:t>Fifth level</a:t>
            </a:r>
            <a:endParaRPr lang="en-US" noProof="0"/>
          </a:p>
        </p:txBody>
      </p:sp>
      <p:sp>
        <p:nvSpPr>
          <p:cNvPr id="6" name="Footer Placeholder 5">
            <a:extLst>
              <a:ext uri="{FF2B5EF4-FFF2-40B4-BE49-F238E27FC236}">
                <a16:creationId xmlns:a16="http://schemas.microsoft.com/office/drawing/2014/main" id="{C608A16B-4578-4440-BF18-F22CB4D81FE5}"/>
              </a:ext>
            </a:extLst>
          </p:cNvPr>
          <p:cNvSpPr>
            <a:spLocks noGrp="1"/>
          </p:cNvSpPr>
          <p:nvPr>
            <p:ph type="ftr" sz="quarter" idx="4"/>
          </p:nvPr>
        </p:nvSpPr>
        <p:spPr>
          <a:xfrm>
            <a:off x="0" y="9377363"/>
            <a:ext cx="2946400" cy="493712"/>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96D82EF8-3F5A-4CB1-B922-A668B546B103}"/>
              </a:ext>
            </a:extLst>
          </p:cNvPr>
          <p:cNvSpPr>
            <a:spLocks noGrp="1"/>
          </p:cNvSpPr>
          <p:nvPr>
            <p:ph type="sldNum" sz="quarter" idx="5"/>
          </p:nvPr>
        </p:nvSpPr>
        <p:spPr>
          <a:xfrm>
            <a:off x="3849688" y="9377363"/>
            <a:ext cx="2946400" cy="493712"/>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5117559E-4841-4939-9915-2EC08BD54BE3}" type="slidenum">
              <a:rPr lang="en-US" altLang="fi-FI"/>
              <a:pPr>
                <a:defRPr/>
              </a:pPr>
              <a:t>‹#›</a:t>
            </a:fld>
            <a:endParaRPr lang="en-US" altLang="fi-FI"/>
          </a:p>
        </p:txBody>
      </p:sp>
    </p:spTree>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ec.europa.eu/eurostat/cache/infographs/energy/glossary.html#gross-inland-energy-consumption"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0FD57862-2297-491F-B8B2-C148F076B35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99565753-99D0-47AC-B8AC-C657E992DDA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38916" name="Slide Number Placeholder 3">
            <a:extLst>
              <a:ext uri="{FF2B5EF4-FFF2-40B4-BE49-F238E27FC236}">
                <a16:creationId xmlns:a16="http://schemas.microsoft.com/office/drawing/2014/main" id="{90D2DD04-0542-4C29-9A8A-DD57614EDB4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EA8DF5AC-7797-4690-A118-F9E61A41336D}" type="slidenum">
              <a:rPr lang="en-US" altLang="fi-FI" smtClean="0">
                <a:latin typeface="Calibri" panose="020F0502020204030204" pitchFamily="34" charset="0"/>
              </a:rPr>
              <a:pPr/>
              <a:t>1</a:t>
            </a:fld>
            <a:endParaRPr lang="en-US" altLang="fi-FI">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0192FA2A-6DAB-4656-AC45-5C4BD69158D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FA645C59-9006-4E88-B887-A4B041CD72A4}"/>
              </a:ext>
            </a:extLst>
          </p:cNvPr>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MS PGothic" panose="020B0600070205080204" pitchFamily="34" charset="-128"/>
                <a:cs typeface="ＭＳ Ｐゴシック" charset="0"/>
              </a:rPr>
              <a:t>forest-based: accounted for 51% of the value added and 38% of the bioeconomy employment. </a:t>
            </a:r>
          </a:p>
          <a:p>
            <a:pPr>
              <a:defRPr/>
            </a:pPr>
            <a:r>
              <a:rPr lang="en-GB" dirty="0"/>
              <a:t>CO2: </a:t>
            </a:r>
            <a:r>
              <a:rPr lang="en-US" sz="1200" b="0" i="0" kern="1200" dirty="0">
                <a:solidFill>
                  <a:schemeClr val="tx1"/>
                </a:solidFill>
                <a:effectLst/>
                <a:latin typeface="+mn-lt"/>
                <a:ea typeface="MS PGothic" panose="020B0600070205080204" pitchFamily="34" charset="-128"/>
                <a:cs typeface="ＭＳ Ｐゴシック" charset="0"/>
              </a:rPr>
              <a:t>Large quantities are produced and consumed at industrial sites making fertilizers, plastics and rubber.</a:t>
            </a:r>
          </a:p>
          <a:p>
            <a:pPr>
              <a:defRPr/>
            </a:pPr>
            <a:r>
              <a:rPr lang="en-US" sz="1200" b="0" i="0" kern="1200" dirty="0">
                <a:solidFill>
                  <a:schemeClr val="tx1"/>
                </a:solidFill>
                <a:effectLst/>
                <a:latin typeface="+mn-lt"/>
                <a:ea typeface="MS PGothic" panose="020B0600070205080204" pitchFamily="34" charset="-128"/>
                <a:cs typeface="ＭＳ Ｐゴシック" charset="0"/>
              </a:rPr>
              <a:t>Carbon dioxide is commonly used as a raw material</a:t>
            </a:r>
            <a:r>
              <a:rPr lang="en-US" sz="1200" b="1" i="0" kern="1200" dirty="0">
                <a:solidFill>
                  <a:schemeClr val="tx1"/>
                </a:solidFill>
                <a:effectLst/>
                <a:latin typeface="+mn-lt"/>
                <a:ea typeface="MS PGothic" panose="020B0600070205080204" pitchFamily="34" charset="-128"/>
                <a:cs typeface="ＭＳ Ｐゴシック" charset="0"/>
              </a:rPr>
              <a:t> </a:t>
            </a:r>
            <a:r>
              <a:rPr lang="en-US" sz="1200" b="0" i="0" kern="1200" dirty="0">
                <a:solidFill>
                  <a:schemeClr val="tx1"/>
                </a:solidFill>
                <a:effectLst/>
                <a:latin typeface="+mn-lt"/>
                <a:ea typeface="MS PGothic" panose="020B0600070205080204" pitchFamily="34" charset="-128"/>
                <a:cs typeface="ＭＳ Ｐゴシック" charset="0"/>
              </a:rPr>
              <a:t>for production of various chemicals; for freezing of food products such as poultry, meats, vegetables and fruit; for chilling of meats prior to grinding; for refrigeration and maintenance of ideal atmospheric conditions during transportation of food products </a:t>
            </a:r>
            <a:r>
              <a:rPr lang="en-US" sz="1200" b="0" i="0" kern="1200">
                <a:solidFill>
                  <a:schemeClr val="tx1"/>
                </a:solidFill>
                <a:effectLst/>
                <a:latin typeface="+mn-lt"/>
                <a:ea typeface="MS PGothic" panose="020B0600070205080204" pitchFamily="34" charset="-128"/>
                <a:cs typeface="ＭＳ Ｐゴシック" charset="0"/>
              </a:rPr>
              <a:t>to market…</a:t>
            </a:r>
            <a:endParaRPr lang="hr-HR" dirty="0"/>
          </a:p>
        </p:txBody>
      </p:sp>
      <p:sp>
        <p:nvSpPr>
          <p:cNvPr id="57348" name="Slide Number Placeholder 3">
            <a:extLst>
              <a:ext uri="{FF2B5EF4-FFF2-40B4-BE49-F238E27FC236}">
                <a16:creationId xmlns:a16="http://schemas.microsoft.com/office/drawing/2014/main" id="{6A9ED531-14FC-402D-8F61-BF84327070B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56112EEA-E535-4D2A-A746-D4960733059C}" type="slidenum">
              <a:rPr lang="en-US" altLang="fi-FI" smtClean="0">
                <a:latin typeface="Calibri" panose="020F0502020204030204" pitchFamily="34" charset="0"/>
              </a:rPr>
              <a:pPr/>
              <a:t>12</a:t>
            </a:fld>
            <a:endParaRPr lang="en-US" altLang="fi-FI">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had 11 country focused virtual roundtables to grade the relevance of the statistical evidence for the bioeconomy strategy development.</a:t>
            </a:r>
            <a:r>
              <a:rPr lang="hr-HR" dirty="0"/>
              <a:t> </a:t>
            </a:r>
            <a:r>
              <a:rPr lang="hr-HR" dirty="0" err="1"/>
              <a:t>This</a:t>
            </a:r>
            <a:r>
              <a:rPr lang="hr-HR" dirty="0"/>
              <a:t> </a:t>
            </a:r>
            <a:r>
              <a:rPr lang="hr-HR" dirty="0" err="1"/>
              <a:t>was</a:t>
            </a:r>
            <a:r>
              <a:rPr lang="hr-HR" dirty="0"/>
              <a:t> </a:t>
            </a:r>
            <a:r>
              <a:rPr lang="hr-HR" dirty="0" err="1"/>
              <a:t>verified</a:t>
            </a:r>
            <a:r>
              <a:rPr lang="hr-HR" dirty="0"/>
              <a:t> </a:t>
            </a:r>
            <a:r>
              <a:rPr lang="hr-HR" dirty="0" err="1"/>
              <a:t>by</a:t>
            </a:r>
            <a:r>
              <a:rPr lang="hr-HR" dirty="0"/>
              <a:t> 250 </a:t>
            </a:r>
            <a:r>
              <a:rPr lang="hr-HR" dirty="0" err="1"/>
              <a:t>stakeholders</a:t>
            </a:r>
            <a:r>
              <a:rPr lang="hr-HR" dirty="0"/>
              <a:t> </a:t>
            </a:r>
            <a:r>
              <a:rPr lang="hr-HR" dirty="0" err="1"/>
              <a:t>in</a:t>
            </a:r>
            <a:r>
              <a:rPr lang="hr-HR" dirty="0"/>
              <a:t> </a:t>
            </a:r>
            <a:r>
              <a:rPr lang="hr-HR" dirty="0" err="1"/>
              <a:t>the</a:t>
            </a:r>
            <a:r>
              <a:rPr lang="hr-HR" dirty="0"/>
              <a:t> BIOEAST </a:t>
            </a:r>
            <a:r>
              <a:rPr lang="hr-HR" dirty="0" err="1"/>
              <a:t>region</a:t>
            </a:r>
            <a:r>
              <a:rPr lang="hr-HR" dirty="0"/>
              <a:t>.</a:t>
            </a:r>
          </a:p>
        </p:txBody>
      </p:sp>
      <p:sp>
        <p:nvSpPr>
          <p:cNvPr id="4" name="Slide Number Placeholder 3"/>
          <p:cNvSpPr>
            <a:spLocks noGrp="1"/>
          </p:cNvSpPr>
          <p:nvPr>
            <p:ph type="sldNum" sz="quarter" idx="5"/>
          </p:nvPr>
        </p:nvSpPr>
        <p:spPr/>
        <p:txBody>
          <a:bodyPr/>
          <a:lstStyle/>
          <a:p>
            <a:pPr>
              <a:defRPr/>
            </a:pPr>
            <a:fld id="{5117559E-4841-4939-9915-2EC08BD54BE3}" type="slidenum">
              <a:rPr lang="en-US" altLang="fi-FI" smtClean="0"/>
              <a:pPr>
                <a:defRPr/>
              </a:pPr>
              <a:t>13</a:t>
            </a:fld>
            <a:endParaRPr lang="en-US" altLang="fi-FI"/>
          </a:p>
        </p:txBody>
      </p:sp>
    </p:spTree>
    <p:extLst>
      <p:ext uri="{BB962C8B-B14F-4D97-AF65-F5344CB8AC3E}">
        <p14:creationId xmlns:p14="http://schemas.microsoft.com/office/powerpoint/2010/main" val="628599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3A25A040-A194-4B7D-8E5A-0D08D489AEA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a:extLst>
              <a:ext uri="{FF2B5EF4-FFF2-40B4-BE49-F238E27FC236}">
                <a16:creationId xmlns:a16="http://schemas.microsoft.com/office/drawing/2014/main" id="{C446D836-4DDD-4E99-B640-C295E9A7269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i-FI" altLang="fi-FI" dirty="0"/>
          </a:p>
        </p:txBody>
      </p:sp>
      <p:sp>
        <p:nvSpPr>
          <p:cNvPr id="61444" name="Slide Number Placeholder 3">
            <a:extLst>
              <a:ext uri="{FF2B5EF4-FFF2-40B4-BE49-F238E27FC236}">
                <a16:creationId xmlns:a16="http://schemas.microsoft.com/office/drawing/2014/main" id="{92A34ED6-1F8A-4756-8BC8-3E5CA31D661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E40DFB93-0E39-4ED9-BDD8-F32EEABA4AC8}" type="slidenum">
              <a:rPr lang="en-US" altLang="fi-FI" smtClean="0">
                <a:latin typeface="Calibri" panose="020F0502020204030204" pitchFamily="34" charset="0"/>
              </a:rPr>
              <a:pPr/>
              <a:t>14</a:t>
            </a:fld>
            <a:endParaRPr lang="en-US" altLang="fi-FI">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dirty="0"/>
              <a:t>Climate Law [4]: </a:t>
            </a:r>
            <a:r>
              <a:rPr lang="en-GB" noProof="0" dirty="0">
                <a:ea typeface="MS PGothic" panose="020B0600070205080204" pitchFamily="34" charset="-128"/>
                <a:cs typeface="ＭＳ Ｐゴシック" charset="0"/>
              </a:rPr>
              <a:t>“long-term direction of travel for meeting the 2050 climate-neutrality objective through all policies, in a socially-fair and cost-efficient manner”.</a:t>
            </a:r>
          </a:p>
          <a:p>
            <a:endParaRPr lang="hr-HR" dirty="0"/>
          </a:p>
        </p:txBody>
      </p:sp>
      <p:sp>
        <p:nvSpPr>
          <p:cNvPr id="4" name="Slide Number Placeholder 3"/>
          <p:cNvSpPr>
            <a:spLocks noGrp="1"/>
          </p:cNvSpPr>
          <p:nvPr>
            <p:ph type="sldNum" sz="quarter" idx="5"/>
          </p:nvPr>
        </p:nvSpPr>
        <p:spPr/>
        <p:txBody>
          <a:bodyPr/>
          <a:lstStyle/>
          <a:p>
            <a:pPr>
              <a:defRPr/>
            </a:pPr>
            <a:fld id="{5117559E-4841-4939-9915-2EC08BD54BE3}" type="slidenum">
              <a:rPr lang="en-US" altLang="fi-FI" smtClean="0"/>
              <a:pPr>
                <a:defRPr/>
              </a:pPr>
              <a:t>2</a:t>
            </a:fld>
            <a:endParaRPr lang="en-US" altLang="fi-FI"/>
          </a:p>
        </p:txBody>
      </p:sp>
    </p:spTree>
    <p:extLst>
      <p:ext uri="{BB962C8B-B14F-4D97-AF65-F5344CB8AC3E}">
        <p14:creationId xmlns:p14="http://schemas.microsoft.com/office/powerpoint/2010/main" val="34247742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37FD0810-186D-4BE7-B0D7-342FBF01942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a:extLst>
              <a:ext uri="{FF2B5EF4-FFF2-40B4-BE49-F238E27FC236}">
                <a16:creationId xmlns:a16="http://schemas.microsoft.com/office/drawing/2014/main" id="{BC4C0D6E-D372-4C5A-9D20-8769194C329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sr-Latn-RS" dirty="0"/>
              <a:t>We acknowledge the existence of the linear bioeconomy but want to assess its importance, capacities and potentials for overall growth of the nation.</a:t>
            </a:r>
            <a:endParaRPr lang="hr-HR" altLang="sr-Latn-RS" dirty="0"/>
          </a:p>
        </p:txBody>
      </p:sp>
      <p:sp>
        <p:nvSpPr>
          <p:cNvPr id="40964" name="Slide Number Placeholder 3">
            <a:extLst>
              <a:ext uri="{FF2B5EF4-FFF2-40B4-BE49-F238E27FC236}">
                <a16:creationId xmlns:a16="http://schemas.microsoft.com/office/drawing/2014/main" id="{95A3EC23-4005-4CE1-B91E-403BE335CD5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5915B92C-7DC8-46CA-8013-2F1171FF2975}" type="slidenum">
              <a:rPr lang="en-US" altLang="fi-FI" smtClean="0">
                <a:latin typeface="Calibri" panose="020F0502020204030204" pitchFamily="34" charset="0"/>
              </a:rPr>
              <a:pPr/>
              <a:t>3</a:t>
            </a:fld>
            <a:endParaRPr lang="en-US" altLang="fi-FI">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a:p>
            <a:r>
              <a:rPr lang="hr-HR" dirty="0" err="1"/>
              <a:t>We</a:t>
            </a:r>
            <a:r>
              <a:rPr lang="hr-HR" dirty="0"/>
              <a:t> </a:t>
            </a:r>
            <a:r>
              <a:rPr lang="hr-HR" dirty="0" err="1"/>
              <a:t>wanted</a:t>
            </a:r>
            <a:r>
              <a:rPr lang="hr-HR" dirty="0"/>
              <a:t> to </a:t>
            </a:r>
            <a:r>
              <a:rPr lang="hr-HR" dirty="0" err="1"/>
              <a:t>see</a:t>
            </a:r>
            <a:r>
              <a:rPr lang="hr-HR" dirty="0"/>
              <a:t> </a:t>
            </a:r>
            <a:r>
              <a:rPr lang="hr-HR" dirty="0" err="1"/>
              <a:t>where</a:t>
            </a:r>
            <a:r>
              <a:rPr lang="hr-HR" dirty="0"/>
              <a:t> </a:t>
            </a:r>
            <a:r>
              <a:rPr lang="hr-HR" dirty="0" err="1"/>
              <a:t>we</a:t>
            </a:r>
            <a:r>
              <a:rPr lang="hr-HR" dirty="0"/>
              <a:t> are </a:t>
            </a:r>
            <a:r>
              <a:rPr lang="hr-HR" dirty="0" err="1"/>
              <a:t>in</a:t>
            </a:r>
            <a:r>
              <a:rPr lang="hr-HR" dirty="0"/>
              <a:t> </a:t>
            </a:r>
            <a:r>
              <a:rPr lang="hr-HR" dirty="0" err="1"/>
              <a:t>the</a:t>
            </a:r>
            <a:r>
              <a:rPr lang="hr-HR" dirty="0"/>
              <a:t> global </a:t>
            </a:r>
            <a:r>
              <a:rPr lang="hr-HR" dirty="0" err="1"/>
              <a:t>economy</a:t>
            </a:r>
            <a:r>
              <a:rPr lang="hr-HR" dirty="0"/>
              <a:t>. </a:t>
            </a:r>
          </a:p>
          <a:p>
            <a:r>
              <a:rPr lang="hr-HR" dirty="0"/>
              <a:t>Global </a:t>
            </a:r>
            <a:r>
              <a:rPr lang="hr-HR" dirty="0" err="1"/>
              <a:t>value</a:t>
            </a:r>
            <a:r>
              <a:rPr lang="hr-HR" dirty="0"/>
              <a:t> </a:t>
            </a:r>
            <a:r>
              <a:rPr lang="hr-HR" dirty="0" err="1"/>
              <a:t>chains</a:t>
            </a:r>
            <a:r>
              <a:rPr lang="hr-HR" dirty="0"/>
              <a:t> are </a:t>
            </a:r>
            <a:r>
              <a:rPr lang="hr-HR" dirty="0" err="1"/>
              <a:t>recent</a:t>
            </a:r>
            <a:r>
              <a:rPr lang="hr-HR" dirty="0"/>
              <a:t> </a:t>
            </a:r>
            <a:r>
              <a:rPr lang="hr-HR" dirty="0" err="1"/>
              <a:t>occurence</a:t>
            </a:r>
            <a:r>
              <a:rPr lang="hr-HR" dirty="0"/>
              <a:t> </a:t>
            </a:r>
            <a:r>
              <a:rPr lang="hr-HR" dirty="0" err="1"/>
              <a:t>of</a:t>
            </a:r>
            <a:r>
              <a:rPr lang="hr-HR" dirty="0"/>
              <a:t> </a:t>
            </a:r>
            <a:r>
              <a:rPr lang="hr-HR" dirty="0" err="1"/>
              <a:t>industry</a:t>
            </a:r>
            <a:r>
              <a:rPr lang="hr-HR" dirty="0"/>
              <a:t> </a:t>
            </a:r>
            <a:r>
              <a:rPr lang="hr-HR" dirty="0" err="1"/>
              <a:t>process</a:t>
            </a:r>
            <a:r>
              <a:rPr lang="hr-HR" dirty="0"/>
              <a:t> </a:t>
            </a:r>
            <a:r>
              <a:rPr lang="hr-HR" dirty="0" err="1"/>
              <a:t>specialisation</a:t>
            </a:r>
            <a:r>
              <a:rPr lang="hr-HR" dirty="0"/>
              <a:t>.</a:t>
            </a:r>
          </a:p>
          <a:p>
            <a:r>
              <a:rPr lang="en-GB" dirty="0"/>
              <a:t>A country can have 4 broad positions in the </a:t>
            </a:r>
            <a:r>
              <a:rPr lang="en-GB" dirty="0" err="1"/>
              <a:t>GVChs</a:t>
            </a:r>
            <a:r>
              <a:rPr lang="en-GB" dirty="0"/>
              <a:t>: explain – context</a:t>
            </a:r>
          </a:p>
          <a:p>
            <a:r>
              <a:rPr lang="en-GB" dirty="0"/>
              <a:t>HR</a:t>
            </a:r>
            <a:r>
              <a:rPr lang="hr-HR" dirty="0"/>
              <a:t>: </a:t>
            </a:r>
            <a:r>
              <a:rPr lang="hr-HR" dirty="0" err="1"/>
              <a:t>has</a:t>
            </a:r>
            <a:r>
              <a:rPr lang="hr-HR" dirty="0"/>
              <a:t> 4 M </a:t>
            </a:r>
            <a:r>
              <a:rPr lang="hr-HR" dirty="0" err="1"/>
              <a:t>population</a:t>
            </a:r>
            <a:r>
              <a:rPr lang="hr-HR" dirty="0"/>
              <a:t> and 56 </a:t>
            </a:r>
            <a:r>
              <a:rPr lang="hr-HR" dirty="0" err="1"/>
              <a:t>thousand</a:t>
            </a:r>
            <a:r>
              <a:rPr lang="hr-HR" dirty="0"/>
              <a:t> km2 </a:t>
            </a:r>
            <a:r>
              <a:rPr lang="hr-HR" dirty="0" err="1"/>
              <a:t>positioned</a:t>
            </a:r>
            <a:r>
              <a:rPr lang="hr-HR" dirty="0"/>
              <a:t> </a:t>
            </a:r>
            <a:r>
              <a:rPr lang="hr-HR" dirty="0" err="1"/>
              <a:t>in</a:t>
            </a:r>
            <a:r>
              <a:rPr lang="hr-HR" dirty="0"/>
              <a:t> </a:t>
            </a:r>
            <a:r>
              <a:rPr lang="hr-HR" dirty="0" err="1"/>
              <a:t>between</a:t>
            </a:r>
            <a:r>
              <a:rPr lang="hr-HR" dirty="0"/>
              <a:t> </a:t>
            </a:r>
            <a:r>
              <a:rPr lang="hr-HR" dirty="0" err="1"/>
              <a:t>domestic</a:t>
            </a:r>
            <a:r>
              <a:rPr lang="hr-HR" dirty="0"/>
              <a:t> </a:t>
            </a:r>
            <a:r>
              <a:rPr lang="hr-HR" dirty="0" err="1"/>
              <a:t>driven</a:t>
            </a:r>
            <a:r>
              <a:rPr lang="hr-HR" dirty="0"/>
              <a:t> and </a:t>
            </a:r>
            <a:r>
              <a:rPr lang="hr-HR" dirty="0" err="1"/>
              <a:t>raw</a:t>
            </a:r>
            <a:r>
              <a:rPr lang="hr-HR" dirty="0"/>
              <a:t> </a:t>
            </a:r>
            <a:r>
              <a:rPr lang="hr-HR" dirty="0" err="1"/>
              <a:t>materials</a:t>
            </a:r>
            <a:r>
              <a:rPr lang="hr-HR" dirty="0"/>
              <a:t> </a:t>
            </a:r>
            <a:r>
              <a:rPr lang="hr-HR" dirty="0" err="1"/>
              <a:t>exporter</a:t>
            </a:r>
            <a:r>
              <a:rPr lang="hr-HR" dirty="0"/>
              <a:t> </a:t>
            </a:r>
            <a:r>
              <a:rPr lang="hr-HR" dirty="0" err="1"/>
              <a:t>which</a:t>
            </a:r>
            <a:r>
              <a:rPr lang="hr-HR" dirty="0"/>
              <a:t> </a:t>
            </a:r>
            <a:r>
              <a:rPr lang="hr-HR" dirty="0" err="1"/>
              <a:t>is</a:t>
            </a:r>
            <a:r>
              <a:rPr lang="hr-HR" dirty="0"/>
              <a:t> </a:t>
            </a:r>
            <a:r>
              <a:rPr lang="hr-HR" dirty="0" err="1"/>
              <a:t>limited</a:t>
            </a:r>
            <a:r>
              <a:rPr lang="hr-HR" dirty="0"/>
              <a:t> </a:t>
            </a:r>
            <a:r>
              <a:rPr lang="hr-HR" dirty="0" err="1"/>
              <a:t>position</a:t>
            </a:r>
            <a:r>
              <a:rPr lang="hr-HR" dirty="0"/>
              <a:t> to </a:t>
            </a:r>
            <a:r>
              <a:rPr lang="hr-HR" dirty="0" err="1"/>
              <a:t>thrive</a:t>
            </a:r>
            <a:r>
              <a:rPr lang="hr-HR" dirty="0"/>
              <a:t>. </a:t>
            </a:r>
            <a:endParaRPr lang="en-GB" dirty="0"/>
          </a:p>
          <a:p>
            <a:endParaRPr lang="hr-HR" dirty="0"/>
          </a:p>
        </p:txBody>
      </p:sp>
      <p:sp>
        <p:nvSpPr>
          <p:cNvPr id="4" name="Slide Number Placeholder 3"/>
          <p:cNvSpPr>
            <a:spLocks noGrp="1"/>
          </p:cNvSpPr>
          <p:nvPr>
            <p:ph type="sldNum" sz="quarter" idx="5"/>
          </p:nvPr>
        </p:nvSpPr>
        <p:spPr/>
        <p:txBody>
          <a:bodyPr/>
          <a:lstStyle/>
          <a:p>
            <a:pPr>
              <a:defRPr/>
            </a:pPr>
            <a:fld id="{5117559E-4841-4939-9915-2EC08BD54BE3}" type="slidenum">
              <a:rPr lang="en-US" altLang="fi-FI" smtClean="0"/>
              <a:pPr>
                <a:defRPr/>
              </a:pPr>
              <a:t>4</a:t>
            </a:fld>
            <a:endParaRPr lang="en-US" altLang="fi-FI"/>
          </a:p>
        </p:txBody>
      </p:sp>
    </p:spTree>
    <p:extLst>
      <p:ext uri="{BB962C8B-B14F-4D97-AF65-F5344CB8AC3E}">
        <p14:creationId xmlns:p14="http://schemas.microsoft.com/office/powerpoint/2010/main" val="17071011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top 10 products that are generating the most gross value added to the Latvian economy are bio-based. 45% the existing industrial products’ value is generated from the linear bioeconomy.</a:t>
            </a:r>
          </a:p>
          <a:p>
            <a:r>
              <a:rPr lang="en-GB" dirty="0"/>
              <a:t>Given its size and aspiration to become a small open economy, Latvia has to be an export orientated country. Where does it export? Would the current market share be affected by climate law and carbon dimension of the (bio-based) products?</a:t>
            </a:r>
          </a:p>
        </p:txBody>
      </p:sp>
      <p:sp>
        <p:nvSpPr>
          <p:cNvPr id="4" name="Slide Number Placeholder 3"/>
          <p:cNvSpPr>
            <a:spLocks noGrp="1"/>
          </p:cNvSpPr>
          <p:nvPr>
            <p:ph type="sldNum" sz="quarter" idx="5"/>
          </p:nvPr>
        </p:nvSpPr>
        <p:spPr/>
        <p:txBody>
          <a:bodyPr/>
          <a:lstStyle/>
          <a:p>
            <a:pPr>
              <a:defRPr/>
            </a:pPr>
            <a:fld id="{5117559E-4841-4939-9915-2EC08BD54BE3}" type="slidenum">
              <a:rPr lang="en-US" altLang="fi-FI" smtClean="0"/>
              <a:pPr>
                <a:defRPr/>
              </a:pPr>
              <a:t>5</a:t>
            </a:fld>
            <a:endParaRPr lang="en-US" altLang="fi-FI"/>
          </a:p>
        </p:txBody>
      </p:sp>
    </p:spTree>
    <p:extLst>
      <p:ext uri="{BB962C8B-B14F-4D97-AF65-F5344CB8AC3E}">
        <p14:creationId xmlns:p14="http://schemas.microsoft.com/office/powerpoint/2010/main" val="5523100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Energy intensity is a measure of an economy’s energy efficiency and shows how much energy is needed in order to produce a unit of gross domestic product (GDP). NECP: 196 </a:t>
            </a:r>
            <a:r>
              <a:rPr lang="en-GB" dirty="0" err="1"/>
              <a:t>ktoe</a:t>
            </a:r>
            <a:r>
              <a:rPr lang="en-GB" dirty="0"/>
              <a:t> per EURO 1M GDP – to be maintained </a:t>
            </a:r>
            <a:endParaRPr lang="en-US" sz="1200"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dirty="0"/>
              <a:t>One of the priorities of the EU strategy is to increase energy efficiency to reduce </a:t>
            </a:r>
            <a:r>
              <a:rPr lang="en-US" sz="1200" b="1" dirty="0">
                <a:hlinkClick r:id="rId3"/>
              </a:rPr>
              <a:t>energy consumption</a:t>
            </a:r>
            <a:r>
              <a:rPr lang="en-US" sz="1200" dirty="0"/>
              <a:t> by 32.5 % by 2030.</a:t>
            </a:r>
          </a:p>
          <a:p>
            <a:endParaRPr lang="hr-HR" dirty="0"/>
          </a:p>
        </p:txBody>
      </p:sp>
      <p:sp>
        <p:nvSpPr>
          <p:cNvPr id="4" name="Slide Number Placeholder 3"/>
          <p:cNvSpPr>
            <a:spLocks noGrp="1"/>
          </p:cNvSpPr>
          <p:nvPr>
            <p:ph type="sldNum" sz="quarter" idx="5"/>
          </p:nvPr>
        </p:nvSpPr>
        <p:spPr/>
        <p:txBody>
          <a:bodyPr/>
          <a:lstStyle/>
          <a:p>
            <a:pPr>
              <a:defRPr/>
            </a:pPr>
            <a:fld id="{5117559E-4841-4939-9915-2EC08BD54BE3}" type="slidenum">
              <a:rPr lang="en-US" altLang="fi-FI" smtClean="0"/>
              <a:pPr>
                <a:defRPr/>
              </a:pPr>
              <a:t>6</a:t>
            </a:fld>
            <a:endParaRPr lang="en-US" altLang="fi-FI"/>
          </a:p>
        </p:txBody>
      </p:sp>
    </p:spTree>
    <p:extLst>
      <p:ext uri="{BB962C8B-B14F-4D97-AF65-F5344CB8AC3E}">
        <p14:creationId xmlns:p14="http://schemas.microsoft.com/office/powerpoint/2010/main" val="37527195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MS PGothic" panose="020B0600070205080204" pitchFamily="34" charset="-128"/>
                <a:cs typeface="ＭＳ Ｐゴシック" charset="0"/>
              </a:rPr>
              <a:t>The “Field to fork” chain: about 43 % of the added value in the bioeconomy and 56 % of the persons employed within the bioeconomy sectors. </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MS PGothic" panose="020B0600070205080204" pitchFamily="34" charset="-128"/>
                <a:cs typeface="ＭＳ Ｐゴシック" charset="0"/>
              </a:rPr>
              <a:t>forest-based: accounted for 51% of the value added and 38% of the bioeconomy employment. </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MS PGothic" panose="020B0600070205080204" pitchFamily="34" charset="-128"/>
                <a:cs typeface="ＭＳ Ｐゴシック" charset="0"/>
              </a:rPr>
              <a:t>More labour-productive sectors, such as the manufacture of bio-based chemicals, pharmaceuticals, plastics and rubber, accounted for 3% of the value added, corresponding to 1% of the person employed in bioeconomy. </a:t>
            </a:r>
          </a:p>
          <a:p>
            <a:r>
              <a:rPr lang="en-GB" altLang="sr-Latn-RS" dirty="0"/>
              <a:t>Blue bioeconomy- 2% VA and 1% employment </a:t>
            </a:r>
            <a:endParaRPr lang="hr-HR" altLang="sr-Latn-RS" dirty="0"/>
          </a:p>
          <a:p>
            <a:endParaRPr lang="hr-HR" dirty="0"/>
          </a:p>
        </p:txBody>
      </p:sp>
      <p:sp>
        <p:nvSpPr>
          <p:cNvPr id="4" name="Slide Number Placeholder 3"/>
          <p:cNvSpPr>
            <a:spLocks noGrp="1"/>
          </p:cNvSpPr>
          <p:nvPr>
            <p:ph type="sldNum" sz="quarter" idx="5"/>
          </p:nvPr>
        </p:nvSpPr>
        <p:spPr/>
        <p:txBody>
          <a:bodyPr/>
          <a:lstStyle/>
          <a:p>
            <a:pPr>
              <a:defRPr/>
            </a:pPr>
            <a:fld id="{5117559E-4841-4939-9915-2EC08BD54BE3}" type="slidenum">
              <a:rPr lang="en-US" altLang="fi-FI" smtClean="0"/>
              <a:pPr>
                <a:defRPr/>
              </a:pPr>
              <a:t>9</a:t>
            </a:fld>
            <a:endParaRPr lang="en-US" altLang="fi-FI"/>
          </a:p>
        </p:txBody>
      </p:sp>
    </p:spTree>
    <p:extLst>
      <p:ext uri="{BB962C8B-B14F-4D97-AF65-F5344CB8AC3E}">
        <p14:creationId xmlns:p14="http://schemas.microsoft.com/office/powerpoint/2010/main" val="17782758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4AD00E30-712C-4799-B0D1-8BAD98DBA6D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21E70E00-4405-4603-82CE-4117DC9F274E}"/>
              </a:ext>
            </a:extLst>
          </p:cNvPr>
          <p:cNvSpPr>
            <a:spLocks noGrp="1"/>
          </p:cNvSpPr>
          <p:nvPr>
            <p:ph type="body" idx="1"/>
          </p:nvPr>
        </p:nvSpPr>
        <p:spPr/>
        <p:txBody>
          <a:bodyPr/>
          <a:lstStyle/>
          <a:p>
            <a:pPr algn="ctr">
              <a:defRPr/>
            </a:pPr>
            <a:r>
              <a:rPr lang="en-GB" b="1" dirty="0"/>
              <a:t>estimated to 847,000 employees that generate 13.92</a:t>
            </a:r>
            <a:r>
              <a:rPr lang="hr-HR" b="1" dirty="0"/>
              <a:t> </a:t>
            </a:r>
            <a:r>
              <a:rPr lang="en-US" b="1" dirty="0"/>
              <a:t>billion € turnover and </a:t>
            </a:r>
            <a:r>
              <a:rPr lang="en-GB" b="1" dirty="0"/>
              <a:t>3.99</a:t>
            </a:r>
            <a:r>
              <a:rPr lang="en-US" b="1" dirty="0"/>
              <a:t> billion € value added </a:t>
            </a:r>
            <a:r>
              <a:rPr lang="en-GB" b="1" dirty="0"/>
              <a:t>(2017)</a:t>
            </a:r>
          </a:p>
          <a:p>
            <a:pPr marL="285750" indent="-285750">
              <a:buFont typeface="Arial" panose="020B0604020202020204" pitchFamily="34" charset="0"/>
              <a:buChar char="•"/>
              <a:defRPr/>
            </a:pPr>
            <a:r>
              <a:rPr lang="en-GB" dirty="0"/>
              <a:t>turnover per person employed: 		~ 16.4 k€ (EU average: 125 k€)</a:t>
            </a:r>
            <a:endParaRPr lang="hr-HR" dirty="0"/>
          </a:p>
          <a:p>
            <a:pPr marL="285750" indent="-285750">
              <a:buFont typeface="Arial" panose="020B0604020202020204" pitchFamily="34" charset="0"/>
              <a:buChar char="•"/>
              <a:defRPr/>
            </a:pPr>
            <a:r>
              <a:rPr lang="en-GB" dirty="0"/>
              <a:t>value added per person employed:	~ 4.7 k€ (EU average:  34 k€) </a:t>
            </a:r>
          </a:p>
          <a:p>
            <a:pPr marL="285750" indent="-285750">
              <a:buFont typeface="Arial" panose="020B0604020202020204" pitchFamily="34" charset="0"/>
              <a:buChar char="•"/>
              <a:defRPr/>
            </a:pPr>
            <a:r>
              <a:rPr lang="en-GB" dirty="0"/>
              <a:t>Manufacture of paper-based packaging</a:t>
            </a:r>
            <a:endParaRPr lang="hr-HR" dirty="0"/>
          </a:p>
        </p:txBody>
      </p:sp>
      <p:sp>
        <p:nvSpPr>
          <p:cNvPr id="54276" name="Slide Number Placeholder 3">
            <a:extLst>
              <a:ext uri="{FF2B5EF4-FFF2-40B4-BE49-F238E27FC236}">
                <a16:creationId xmlns:a16="http://schemas.microsoft.com/office/drawing/2014/main" id="{25E9B523-90FE-4B64-BFAA-ADD6584D610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4EC9F104-3B6A-4C18-AAC8-F76189CE89B5}" type="slidenum">
              <a:rPr lang="en-US" altLang="fi-FI" smtClean="0">
                <a:latin typeface="Calibri" panose="020F0502020204030204" pitchFamily="34" charset="0"/>
              </a:rPr>
              <a:pPr/>
              <a:t>10</a:t>
            </a:fld>
            <a:endParaRPr lang="en-US" altLang="fi-FI">
              <a:latin typeface="Calibri" panose="020F0502020204030204" pitchFamily="34" charset="0"/>
            </a:endParaRPr>
          </a:p>
        </p:txBody>
      </p:sp>
    </p:spTree>
    <p:extLst>
      <p:ext uri="{BB962C8B-B14F-4D97-AF65-F5344CB8AC3E}">
        <p14:creationId xmlns:p14="http://schemas.microsoft.com/office/powerpoint/2010/main" val="36721230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b" latinLnBrk="0" hangingPunct="1"/>
            <a:r>
              <a:rPr lang="en-US" sz="1200" b="1" i="0" u="none" strike="noStrike" kern="1200" dirty="0">
                <a:solidFill>
                  <a:schemeClr val="tx1"/>
                </a:solidFill>
                <a:effectLst/>
                <a:latin typeface="+mn-lt"/>
                <a:ea typeface="MS PGothic" panose="020B0600070205080204" pitchFamily="34" charset="-128"/>
                <a:cs typeface="ＭＳ Ｐゴシック" charset="0"/>
              </a:rPr>
              <a:t>Pellets and briquettes of pressed and agglomerated wood and of wood waste and scrap</a:t>
            </a:r>
            <a:endParaRPr lang="hr-HR" sz="1200" b="0" i="0" u="none" strike="noStrike" kern="1200" dirty="0">
              <a:solidFill>
                <a:schemeClr val="tx1"/>
              </a:solidFill>
              <a:effectLst/>
              <a:latin typeface="+mn-lt"/>
              <a:ea typeface="MS PGothic" panose="020B0600070205080204" pitchFamily="34" charset="-128"/>
              <a:cs typeface="ＭＳ Ｐゴシック" charset="0"/>
            </a:endParaRPr>
          </a:p>
          <a:p>
            <a:pPr rtl="0" eaLnBrk="1" fontAlgn="b" latinLnBrk="0" hangingPunct="1"/>
            <a:r>
              <a:rPr lang="en-US" sz="1200" b="1" i="0" u="none" strike="noStrike" kern="1200" dirty="0">
                <a:solidFill>
                  <a:schemeClr val="tx1"/>
                </a:solidFill>
                <a:effectLst/>
                <a:latin typeface="+mn-lt"/>
                <a:ea typeface="MS PGothic" panose="020B0600070205080204" pitchFamily="34" charset="-128"/>
                <a:cs typeface="ＭＳ Ｐゴシック" charset="0"/>
              </a:rPr>
              <a:t>Other plywood, veneered panels and similar laminated wood, of other wood</a:t>
            </a:r>
            <a:endParaRPr lang="hr-HR" sz="1200" b="0" i="0" u="none" strike="noStrike" kern="1200" dirty="0">
              <a:solidFill>
                <a:schemeClr val="tx1"/>
              </a:solidFill>
              <a:effectLst/>
              <a:latin typeface="+mn-lt"/>
              <a:ea typeface="MS PGothic" panose="020B0600070205080204" pitchFamily="34" charset="-128"/>
              <a:cs typeface="ＭＳ Ｐゴシック" charset="0"/>
            </a:endParaRPr>
          </a:p>
          <a:p>
            <a:pPr rtl="0" eaLnBrk="1" fontAlgn="b" latinLnBrk="0" hangingPunct="1"/>
            <a:r>
              <a:rPr lang="en-US" sz="1200" b="1" i="0" u="none" strike="noStrike" kern="1200" dirty="0">
                <a:solidFill>
                  <a:schemeClr val="tx1"/>
                </a:solidFill>
                <a:effectLst/>
                <a:latin typeface="+mn-lt"/>
                <a:ea typeface="MS PGothic" panose="020B0600070205080204" pitchFamily="34" charset="-128"/>
                <a:cs typeface="ＭＳ Ｐゴシック" charset="0"/>
              </a:rPr>
              <a:t>Pine wood (Pinus </a:t>
            </a:r>
            <a:r>
              <a:rPr lang="en-US" sz="1200" b="1" i="0" u="none" strike="noStrike" kern="1200" dirty="0" err="1">
                <a:solidFill>
                  <a:schemeClr val="tx1"/>
                </a:solidFill>
                <a:effectLst/>
                <a:latin typeface="+mn-lt"/>
                <a:ea typeface="MS PGothic" panose="020B0600070205080204" pitchFamily="34" charset="-128"/>
                <a:cs typeface="ＭＳ Ｐゴシック" charset="0"/>
              </a:rPr>
              <a:t>sylvestris</a:t>
            </a:r>
            <a:r>
              <a:rPr lang="en-US" sz="1200" b="1" i="0" u="none" strike="noStrike" kern="1200" dirty="0">
                <a:solidFill>
                  <a:schemeClr val="tx1"/>
                </a:solidFill>
                <a:effectLst/>
                <a:latin typeface="+mn-lt"/>
                <a:ea typeface="MS PGothic" panose="020B0600070205080204" pitchFamily="34" charset="-128"/>
                <a:cs typeface="ＭＳ Ｐゴシック" charset="0"/>
              </a:rPr>
              <a:t> L.) sawn or chipped lengthwise, sliced or peeled, of a thickness &gt; 6 mm</a:t>
            </a:r>
            <a:endParaRPr lang="hr-HR" sz="1200" b="0" i="0" u="none" strike="noStrike" kern="1200" dirty="0">
              <a:solidFill>
                <a:schemeClr val="tx1"/>
              </a:solidFill>
              <a:effectLst/>
              <a:latin typeface="+mn-lt"/>
              <a:ea typeface="MS PGothic" panose="020B0600070205080204" pitchFamily="34" charset="-128"/>
              <a:cs typeface="ＭＳ Ｐゴシック" charset="0"/>
            </a:endParaRPr>
          </a:p>
          <a:p>
            <a:pPr rtl="0" eaLnBrk="1" fontAlgn="b" latinLnBrk="0" hangingPunct="1"/>
            <a:r>
              <a:rPr lang="en-US" sz="1200" b="1" i="0" u="none" strike="noStrike" kern="1200" dirty="0">
                <a:solidFill>
                  <a:schemeClr val="tx1"/>
                </a:solidFill>
                <a:effectLst/>
                <a:latin typeface="+mn-lt"/>
                <a:ea typeface="MS PGothic" panose="020B0600070205080204" pitchFamily="34" charset="-128"/>
                <a:cs typeface="ＭＳ Ｐゴシック" charset="0"/>
              </a:rPr>
              <a:t>Spruce wood (</a:t>
            </a:r>
            <a:r>
              <a:rPr lang="en-US" sz="1200" b="1" i="0" u="none" strike="noStrike" kern="1200" dirty="0" err="1">
                <a:solidFill>
                  <a:schemeClr val="tx1"/>
                </a:solidFill>
                <a:effectLst/>
                <a:latin typeface="+mn-lt"/>
                <a:ea typeface="MS PGothic" panose="020B0600070205080204" pitchFamily="34" charset="-128"/>
                <a:cs typeface="ＭＳ Ｐゴシック" charset="0"/>
              </a:rPr>
              <a:t>Picea</a:t>
            </a:r>
            <a:r>
              <a:rPr lang="en-US" sz="1200" b="1" i="0" u="none" strike="noStrike" kern="1200" dirty="0">
                <a:solidFill>
                  <a:schemeClr val="tx1"/>
                </a:solidFill>
                <a:effectLst/>
                <a:latin typeface="+mn-lt"/>
                <a:ea typeface="MS PGothic" panose="020B0600070205080204" pitchFamily="34" charset="-128"/>
                <a:cs typeface="ＭＳ Ｐゴシック" charset="0"/>
              </a:rPr>
              <a:t> </a:t>
            </a:r>
            <a:r>
              <a:rPr lang="en-US" sz="1200" b="1" i="0" u="none" strike="noStrike" kern="1200" dirty="0" err="1">
                <a:solidFill>
                  <a:schemeClr val="tx1"/>
                </a:solidFill>
                <a:effectLst/>
                <a:latin typeface="+mn-lt"/>
                <a:ea typeface="MS PGothic" panose="020B0600070205080204" pitchFamily="34" charset="-128"/>
                <a:cs typeface="ＭＳ Ｐゴシック" charset="0"/>
              </a:rPr>
              <a:t>abies</a:t>
            </a:r>
            <a:r>
              <a:rPr lang="en-US" sz="1200" b="1" i="0" u="none" strike="noStrike" kern="1200" dirty="0">
                <a:solidFill>
                  <a:schemeClr val="tx1"/>
                </a:solidFill>
                <a:effectLst/>
                <a:latin typeface="+mn-lt"/>
                <a:ea typeface="MS PGothic" panose="020B0600070205080204" pitchFamily="34" charset="-128"/>
                <a:cs typeface="ＭＳ Ｐゴシック" charset="0"/>
              </a:rPr>
              <a:t> Karst.), fir wood (</a:t>
            </a:r>
            <a:r>
              <a:rPr lang="en-US" sz="1200" b="1" i="0" u="none" strike="noStrike" kern="1200" dirty="0" err="1">
                <a:solidFill>
                  <a:schemeClr val="tx1"/>
                </a:solidFill>
                <a:effectLst/>
                <a:latin typeface="+mn-lt"/>
                <a:ea typeface="MS PGothic" panose="020B0600070205080204" pitchFamily="34" charset="-128"/>
                <a:cs typeface="ＭＳ Ｐゴシック" charset="0"/>
              </a:rPr>
              <a:t>Abies</a:t>
            </a:r>
            <a:r>
              <a:rPr lang="en-US" sz="1200" b="1" i="0" u="none" strike="noStrike" kern="1200" dirty="0">
                <a:solidFill>
                  <a:schemeClr val="tx1"/>
                </a:solidFill>
                <a:effectLst/>
                <a:latin typeface="+mn-lt"/>
                <a:ea typeface="MS PGothic" panose="020B0600070205080204" pitchFamily="34" charset="-128"/>
                <a:cs typeface="ＭＳ Ｐゴシック" charset="0"/>
              </a:rPr>
              <a:t> alba Mill.) sawn or chipped lengthwise, sliced or peeled, of a thickness &gt; 6 mm</a:t>
            </a:r>
            <a:endParaRPr lang="hr-HR" sz="1200" b="0" i="0" u="none" strike="noStrike" kern="1200" dirty="0">
              <a:solidFill>
                <a:schemeClr val="tx1"/>
              </a:solidFill>
              <a:effectLst/>
              <a:latin typeface="+mn-lt"/>
              <a:ea typeface="MS PGothic" panose="020B0600070205080204" pitchFamily="34" charset="-128"/>
              <a:cs typeface="ＭＳ Ｐゴシック" charset="0"/>
            </a:endParaRPr>
          </a:p>
          <a:p>
            <a:pPr rtl="0" eaLnBrk="1" fontAlgn="b" latinLnBrk="0" hangingPunct="1"/>
            <a:r>
              <a:rPr lang="en-US" sz="1200" b="1" i="0" u="none" strike="noStrike" kern="1200" dirty="0">
                <a:solidFill>
                  <a:schemeClr val="tx1"/>
                </a:solidFill>
                <a:effectLst/>
                <a:latin typeface="+mn-lt"/>
                <a:ea typeface="MS PGothic" panose="020B0600070205080204" pitchFamily="34" charset="-128"/>
                <a:cs typeface="ＭＳ Ｐゴシック" charset="0"/>
              </a:rPr>
              <a:t>Grated, powdered, blue-veined and other non-processed cheese (excluding fresh cheese, whey cheese and curd)</a:t>
            </a:r>
            <a:endParaRPr lang="hr-HR" sz="1200" b="0" i="0" u="none" strike="noStrike" kern="1200" dirty="0">
              <a:solidFill>
                <a:schemeClr val="tx1"/>
              </a:solidFill>
              <a:effectLst/>
              <a:latin typeface="+mn-lt"/>
              <a:ea typeface="MS PGothic" panose="020B0600070205080204" pitchFamily="34" charset="-128"/>
              <a:cs typeface="ＭＳ Ｐゴシック" charset="0"/>
            </a:endParaRPr>
          </a:p>
          <a:p>
            <a:pPr rtl="0" eaLnBrk="1" fontAlgn="b" latinLnBrk="0" hangingPunct="1"/>
            <a:r>
              <a:rPr lang="en-US" sz="1200" b="1" i="0" u="none" strike="noStrike" kern="1200" dirty="0">
                <a:solidFill>
                  <a:schemeClr val="tx1"/>
                </a:solidFill>
                <a:effectLst/>
                <a:latin typeface="+mn-lt"/>
                <a:ea typeface="MS PGothic" panose="020B0600070205080204" pitchFamily="34" charset="-128"/>
                <a:cs typeface="ＭＳ Ｐゴシック" charset="0"/>
              </a:rPr>
              <a:t>Prepared and preserved meat, meat offal or blood, including prepared meat and offal dishes</a:t>
            </a:r>
            <a:endParaRPr lang="hr-HR" sz="1200" b="0" i="0" u="none" strike="noStrike" kern="1200" dirty="0">
              <a:solidFill>
                <a:schemeClr val="tx1"/>
              </a:solidFill>
              <a:effectLst/>
              <a:latin typeface="+mn-lt"/>
              <a:ea typeface="MS PGothic" panose="020B0600070205080204" pitchFamily="34" charset="-128"/>
              <a:cs typeface="ＭＳ Ｐゴシック" charset="0"/>
            </a:endParaRPr>
          </a:p>
          <a:p>
            <a:pPr rtl="0" eaLnBrk="1" fontAlgn="b" latinLnBrk="0" hangingPunct="1"/>
            <a:r>
              <a:rPr lang="en-US" sz="1200" b="1" i="0" u="none" strike="noStrike" kern="1200" dirty="0">
                <a:solidFill>
                  <a:schemeClr val="tx1"/>
                </a:solidFill>
                <a:effectLst/>
                <a:latin typeface="+mn-lt"/>
                <a:ea typeface="MS PGothic" panose="020B0600070205080204" pitchFamily="34" charset="-128"/>
                <a:cs typeface="ＭＳ Ｐゴシック" charset="0"/>
              </a:rPr>
              <a:t>Wood, sawn or chipped lengthwise, sliced or peeled, of a thickness &gt; 6 mm (excluding coniferous and tropical woods and oak blocks, strips and friezes)</a:t>
            </a:r>
            <a:endParaRPr lang="hr-HR" sz="1200" b="0" i="0" u="none" strike="noStrike" kern="1200" dirty="0">
              <a:solidFill>
                <a:schemeClr val="tx1"/>
              </a:solidFill>
              <a:effectLst/>
              <a:latin typeface="+mn-lt"/>
              <a:ea typeface="MS PGothic" panose="020B0600070205080204" pitchFamily="34" charset="-128"/>
              <a:cs typeface="ＭＳ Ｐゴシック" charset="0"/>
            </a:endParaRPr>
          </a:p>
          <a:p>
            <a:pPr rtl="0" eaLnBrk="1" fontAlgn="b" latinLnBrk="0" hangingPunct="1"/>
            <a:r>
              <a:rPr lang="en-US" sz="1200" b="1" i="0" u="none" strike="noStrike" kern="1200" dirty="0">
                <a:solidFill>
                  <a:schemeClr val="tx1"/>
                </a:solidFill>
                <a:effectLst/>
                <a:latin typeface="+mn-lt"/>
                <a:ea typeface="MS PGothic" panose="020B0600070205080204" pitchFamily="34" charset="-128"/>
                <a:cs typeface="ＭＳ Ｐゴシック" charset="0"/>
              </a:rPr>
              <a:t>Flat pallets and pallet collars of wood</a:t>
            </a:r>
            <a:endParaRPr lang="hr-HR" sz="1200" b="0" i="0" u="none" strike="noStrike" kern="1200" dirty="0">
              <a:solidFill>
                <a:schemeClr val="tx1"/>
              </a:solidFill>
              <a:effectLst/>
              <a:latin typeface="+mn-lt"/>
              <a:ea typeface="MS PGothic" panose="020B0600070205080204" pitchFamily="34" charset="-128"/>
              <a:cs typeface="ＭＳ Ｐゴシック" charset="0"/>
            </a:endParaRPr>
          </a:p>
          <a:p>
            <a:pPr rtl="0" eaLnBrk="1" fontAlgn="b" latinLnBrk="0" hangingPunct="1"/>
            <a:r>
              <a:rPr lang="en-US" sz="1200" b="0" i="0" u="none" strike="noStrike" kern="1200" dirty="0">
                <a:solidFill>
                  <a:schemeClr val="tx1"/>
                </a:solidFill>
                <a:effectLst/>
                <a:latin typeface="+mn-lt"/>
                <a:ea typeface="MS PGothic" panose="020B0600070205080204" pitchFamily="34" charset="-128"/>
                <a:cs typeface="ＭＳ Ｐゴシック" charset="0"/>
              </a:rPr>
              <a:t>Crustaceans, </a:t>
            </a:r>
            <a:r>
              <a:rPr lang="en-US" sz="1200" b="0" i="0" u="none" strike="noStrike" kern="1200" dirty="0" err="1">
                <a:solidFill>
                  <a:schemeClr val="tx1"/>
                </a:solidFill>
                <a:effectLst/>
                <a:latin typeface="+mn-lt"/>
                <a:ea typeface="MS PGothic" panose="020B0600070205080204" pitchFamily="34" charset="-128"/>
                <a:cs typeface="ＭＳ Ｐゴシック" charset="0"/>
              </a:rPr>
              <a:t>molluscs</a:t>
            </a:r>
            <a:r>
              <a:rPr lang="en-US" sz="1200" b="0" i="0" u="none" strike="noStrike" kern="1200" dirty="0">
                <a:solidFill>
                  <a:schemeClr val="tx1"/>
                </a:solidFill>
                <a:effectLst/>
                <a:latin typeface="+mn-lt"/>
                <a:ea typeface="MS PGothic" panose="020B0600070205080204" pitchFamily="34" charset="-128"/>
                <a:cs typeface="ＭＳ Ｐゴシック" charset="0"/>
              </a:rPr>
              <a:t> and other aquatic invertebrates and seaweed, frozen, dried, salted, in brine or otherwise prepared or preserved; Fish, otherwise prepared or preserved; Prepared meals and dishes based on fish, crustaceans and </a:t>
            </a:r>
            <a:r>
              <a:rPr lang="en-US" sz="1200" b="0" i="0" u="none" strike="noStrike" kern="1200" dirty="0" err="1">
                <a:solidFill>
                  <a:schemeClr val="tx1"/>
                </a:solidFill>
                <a:effectLst/>
                <a:latin typeface="+mn-lt"/>
                <a:ea typeface="MS PGothic" panose="020B0600070205080204" pitchFamily="34" charset="-128"/>
                <a:cs typeface="ＭＳ Ｐゴシック" charset="0"/>
              </a:rPr>
              <a:t>molluscs</a:t>
            </a:r>
            <a:endParaRPr lang="hr-HR" sz="1200" b="0" i="0" u="none" strike="noStrike" kern="1200" dirty="0">
              <a:solidFill>
                <a:schemeClr val="tx1"/>
              </a:solidFill>
              <a:effectLst/>
              <a:latin typeface="+mn-lt"/>
              <a:ea typeface="MS PGothic" panose="020B0600070205080204" pitchFamily="34" charset="-128"/>
              <a:cs typeface="ＭＳ Ｐゴシック" charset="0"/>
            </a:endParaRPr>
          </a:p>
          <a:p>
            <a:pPr rtl="0" eaLnBrk="1" fontAlgn="b" latinLnBrk="0" hangingPunct="1"/>
            <a:r>
              <a:rPr lang="en-US" sz="1200" b="1" i="0" u="none" strike="noStrike" kern="1200" dirty="0">
                <a:solidFill>
                  <a:schemeClr val="tx1"/>
                </a:solidFill>
                <a:effectLst/>
                <a:latin typeface="+mn-lt"/>
                <a:ea typeface="MS PGothic" panose="020B0600070205080204" pitchFamily="34" charset="-128"/>
                <a:cs typeface="ＭＳ Ｐゴシック" charset="0"/>
              </a:rPr>
              <a:t>Fresh bread containing by weight in the dry matter state ≤ 5 % of sugars and ≤ 5 % of fat (excluding with added honey; eggs; cheese or fruit)</a:t>
            </a:r>
            <a:endParaRPr lang="hr-HR" sz="1200" b="0" i="0" u="none" strike="noStrike" kern="1200" dirty="0">
              <a:solidFill>
                <a:schemeClr val="tx1"/>
              </a:solidFill>
              <a:effectLst/>
              <a:latin typeface="+mn-lt"/>
              <a:ea typeface="MS PGothic" panose="020B0600070205080204" pitchFamily="34" charset="-128"/>
              <a:cs typeface="ＭＳ Ｐゴシック" charset="0"/>
            </a:endParaRPr>
          </a:p>
          <a:p>
            <a:pPr rtl="0" eaLnBrk="1" fontAlgn="b" latinLnBrk="0" hangingPunct="1"/>
            <a:endParaRPr lang="en-US" sz="1200" b="1" i="0" u="none" strike="noStrike" kern="1200" dirty="0">
              <a:solidFill>
                <a:schemeClr val="tx1"/>
              </a:solidFill>
              <a:effectLst/>
              <a:latin typeface="+mn-lt"/>
              <a:ea typeface="MS PGothic" panose="020B0600070205080204" pitchFamily="34" charset="-128"/>
              <a:cs typeface="ＭＳ Ｐゴシック" charset="0"/>
            </a:endParaRPr>
          </a:p>
        </p:txBody>
      </p:sp>
      <p:sp>
        <p:nvSpPr>
          <p:cNvPr id="4" name="Slide Number Placeholder 3"/>
          <p:cNvSpPr>
            <a:spLocks noGrp="1"/>
          </p:cNvSpPr>
          <p:nvPr>
            <p:ph type="sldNum" sz="quarter" idx="5"/>
          </p:nvPr>
        </p:nvSpPr>
        <p:spPr/>
        <p:txBody>
          <a:bodyPr/>
          <a:lstStyle/>
          <a:p>
            <a:pPr>
              <a:defRPr/>
            </a:pPr>
            <a:fld id="{5117559E-4841-4939-9915-2EC08BD54BE3}" type="slidenum">
              <a:rPr lang="en-US" altLang="fi-FI" smtClean="0"/>
              <a:pPr>
                <a:defRPr/>
              </a:pPr>
              <a:t>11</a:t>
            </a:fld>
            <a:endParaRPr lang="en-US" altLang="fi-FI"/>
          </a:p>
        </p:txBody>
      </p:sp>
    </p:spTree>
    <p:extLst>
      <p:ext uri="{BB962C8B-B14F-4D97-AF65-F5344CB8AC3E}">
        <p14:creationId xmlns:p14="http://schemas.microsoft.com/office/powerpoint/2010/main" val="39373549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73DBB-8C0B-4976-9ADB-D0CA751CA0D6}"/>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hr-HR"/>
          </a:p>
        </p:txBody>
      </p:sp>
      <p:sp>
        <p:nvSpPr>
          <p:cNvPr id="3" name="Subtitle 2">
            <a:extLst>
              <a:ext uri="{FF2B5EF4-FFF2-40B4-BE49-F238E27FC236}">
                <a16:creationId xmlns:a16="http://schemas.microsoft.com/office/drawing/2014/main" id="{5BC7A119-BD02-4B8C-BEF9-529B1654104E}"/>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hr-HR"/>
          </a:p>
        </p:txBody>
      </p:sp>
      <p:sp>
        <p:nvSpPr>
          <p:cNvPr id="4" name="Date Placeholder 3">
            <a:extLst>
              <a:ext uri="{FF2B5EF4-FFF2-40B4-BE49-F238E27FC236}">
                <a16:creationId xmlns:a16="http://schemas.microsoft.com/office/drawing/2014/main" id="{D9819E6A-3EFD-408D-92C2-7B7B49816803}"/>
              </a:ext>
            </a:extLst>
          </p:cNvPr>
          <p:cNvSpPr>
            <a:spLocks noGrp="1"/>
          </p:cNvSpPr>
          <p:nvPr>
            <p:ph type="dt" sz="half" idx="10"/>
          </p:nvPr>
        </p:nvSpPr>
        <p:spPr/>
        <p:txBody>
          <a:bodyPr/>
          <a:lstStyle/>
          <a:p>
            <a:pPr>
              <a:defRPr/>
            </a:pPr>
            <a:fld id="{E104B825-8CF2-4E3F-A223-D1DC0283D526}" type="datetime1">
              <a:rPr lang="fi-FI" smtClean="0"/>
              <a:pPr>
                <a:defRPr/>
              </a:pPr>
              <a:t>17.12.2020</a:t>
            </a:fld>
            <a:endParaRPr lang="en-US">
              <a:solidFill>
                <a:schemeClr val="tx1">
                  <a:lumMod val="60000"/>
                  <a:lumOff val="40000"/>
                </a:schemeClr>
              </a:solidFill>
            </a:endParaRPr>
          </a:p>
        </p:txBody>
      </p:sp>
      <p:sp>
        <p:nvSpPr>
          <p:cNvPr id="5" name="Footer Placeholder 4">
            <a:extLst>
              <a:ext uri="{FF2B5EF4-FFF2-40B4-BE49-F238E27FC236}">
                <a16:creationId xmlns:a16="http://schemas.microsoft.com/office/drawing/2014/main" id="{55DAD316-CBBD-442D-A826-4EBEA8473195}"/>
              </a:ext>
            </a:extLst>
          </p:cNvPr>
          <p:cNvSpPr>
            <a:spLocks noGrp="1"/>
          </p:cNvSpPr>
          <p:nvPr>
            <p:ph type="ftr" sz="quarter" idx="11"/>
          </p:nvPr>
        </p:nvSpPr>
        <p:spPr/>
        <p:txBody>
          <a:bodyPr/>
          <a:lstStyle/>
          <a:p>
            <a:endParaRPr lang="hr-HR"/>
          </a:p>
        </p:txBody>
      </p:sp>
      <p:sp>
        <p:nvSpPr>
          <p:cNvPr id="6" name="Slide Number Placeholder 5">
            <a:extLst>
              <a:ext uri="{FF2B5EF4-FFF2-40B4-BE49-F238E27FC236}">
                <a16:creationId xmlns:a16="http://schemas.microsoft.com/office/drawing/2014/main" id="{BFC01740-3EB9-4DAB-BA8C-05FF6E097B50}"/>
              </a:ext>
            </a:extLst>
          </p:cNvPr>
          <p:cNvSpPr>
            <a:spLocks noGrp="1"/>
          </p:cNvSpPr>
          <p:nvPr>
            <p:ph type="sldNum" sz="quarter" idx="12"/>
          </p:nvPr>
        </p:nvSpPr>
        <p:spPr/>
        <p:txBody>
          <a:bodyPr/>
          <a:lstStyle/>
          <a:p>
            <a:pPr>
              <a:defRPr/>
            </a:pPr>
            <a:fld id="{6EDA3636-9BEA-4855-91DB-B355269AC63F}" type="slidenum">
              <a:rPr lang="en-US" altLang="fi-FI" smtClean="0"/>
              <a:pPr>
                <a:defRPr/>
              </a:pPr>
              <a:t>‹#›</a:t>
            </a:fld>
            <a:endParaRPr lang="en-US" altLang="fi-FI"/>
          </a:p>
        </p:txBody>
      </p:sp>
    </p:spTree>
    <p:extLst>
      <p:ext uri="{BB962C8B-B14F-4D97-AF65-F5344CB8AC3E}">
        <p14:creationId xmlns:p14="http://schemas.microsoft.com/office/powerpoint/2010/main" val="2575351581"/>
      </p:ext>
    </p:extLst>
  </p:cSld>
  <p:clrMapOvr>
    <a:masterClrMapping/>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E74A2-877C-442A-A8F2-E001A8E7D82F}"/>
              </a:ext>
            </a:extLst>
          </p:cNvPr>
          <p:cNvSpPr>
            <a:spLocks noGrp="1"/>
          </p:cNvSpPr>
          <p:nvPr>
            <p:ph type="title"/>
          </p:nvPr>
        </p:nvSpPr>
        <p:spPr/>
        <p:txBody>
          <a:bodyPr/>
          <a:lstStyle/>
          <a:p>
            <a:r>
              <a:rPr lang="en-US"/>
              <a:t>Click to edit Master title style</a:t>
            </a:r>
            <a:endParaRPr lang="hr-HR"/>
          </a:p>
        </p:txBody>
      </p:sp>
      <p:sp>
        <p:nvSpPr>
          <p:cNvPr id="3" name="Vertical Text Placeholder 2">
            <a:extLst>
              <a:ext uri="{FF2B5EF4-FFF2-40B4-BE49-F238E27FC236}">
                <a16:creationId xmlns:a16="http://schemas.microsoft.com/office/drawing/2014/main" id="{9D910BED-1A02-4EED-A38E-CBE1F512459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a:extLst>
              <a:ext uri="{FF2B5EF4-FFF2-40B4-BE49-F238E27FC236}">
                <a16:creationId xmlns:a16="http://schemas.microsoft.com/office/drawing/2014/main" id="{386B9D9E-5072-4F05-908F-CC6A178D415A}"/>
              </a:ext>
            </a:extLst>
          </p:cNvPr>
          <p:cNvSpPr>
            <a:spLocks noGrp="1"/>
          </p:cNvSpPr>
          <p:nvPr>
            <p:ph type="dt" sz="half" idx="10"/>
          </p:nvPr>
        </p:nvSpPr>
        <p:spPr/>
        <p:txBody>
          <a:bodyPr/>
          <a:lstStyle/>
          <a:p>
            <a:pPr>
              <a:defRPr/>
            </a:pPr>
            <a:fld id="{E104B825-8CF2-4E3F-A223-D1DC0283D526}" type="datetime1">
              <a:rPr lang="fi-FI" smtClean="0"/>
              <a:pPr>
                <a:defRPr/>
              </a:pPr>
              <a:t>17.12.2020</a:t>
            </a:fld>
            <a:endParaRPr lang="en-US">
              <a:solidFill>
                <a:schemeClr val="tx1">
                  <a:lumMod val="60000"/>
                  <a:lumOff val="40000"/>
                </a:schemeClr>
              </a:solidFill>
            </a:endParaRPr>
          </a:p>
        </p:txBody>
      </p:sp>
      <p:sp>
        <p:nvSpPr>
          <p:cNvPr id="5" name="Footer Placeholder 4">
            <a:extLst>
              <a:ext uri="{FF2B5EF4-FFF2-40B4-BE49-F238E27FC236}">
                <a16:creationId xmlns:a16="http://schemas.microsoft.com/office/drawing/2014/main" id="{4D36BD64-209F-44F7-9DC6-21E6B99F87BC}"/>
              </a:ext>
            </a:extLst>
          </p:cNvPr>
          <p:cNvSpPr>
            <a:spLocks noGrp="1"/>
          </p:cNvSpPr>
          <p:nvPr>
            <p:ph type="ftr" sz="quarter" idx="11"/>
          </p:nvPr>
        </p:nvSpPr>
        <p:spPr/>
        <p:txBody>
          <a:bodyPr/>
          <a:lstStyle/>
          <a:p>
            <a:endParaRPr lang="hr-HR"/>
          </a:p>
        </p:txBody>
      </p:sp>
      <p:sp>
        <p:nvSpPr>
          <p:cNvPr id="6" name="Slide Number Placeholder 5">
            <a:extLst>
              <a:ext uri="{FF2B5EF4-FFF2-40B4-BE49-F238E27FC236}">
                <a16:creationId xmlns:a16="http://schemas.microsoft.com/office/drawing/2014/main" id="{D187F784-E1EC-4917-A11D-4CC1819A3F14}"/>
              </a:ext>
            </a:extLst>
          </p:cNvPr>
          <p:cNvSpPr>
            <a:spLocks noGrp="1"/>
          </p:cNvSpPr>
          <p:nvPr>
            <p:ph type="sldNum" sz="quarter" idx="12"/>
          </p:nvPr>
        </p:nvSpPr>
        <p:spPr/>
        <p:txBody>
          <a:bodyPr/>
          <a:lstStyle/>
          <a:p>
            <a:pPr>
              <a:defRPr/>
            </a:pPr>
            <a:fld id="{6EDA3636-9BEA-4855-91DB-B355269AC63F}" type="slidenum">
              <a:rPr lang="en-US" altLang="fi-FI" smtClean="0"/>
              <a:pPr>
                <a:defRPr/>
              </a:pPr>
              <a:t>‹#›</a:t>
            </a:fld>
            <a:endParaRPr lang="en-US" altLang="fi-FI"/>
          </a:p>
        </p:txBody>
      </p:sp>
    </p:spTree>
    <p:extLst>
      <p:ext uri="{BB962C8B-B14F-4D97-AF65-F5344CB8AC3E}">
        <p14:creationId xmlns:p14="http://schemas.microsoft.com/office/powerpoint/2010/main" val="3092784839"/>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0F3BE2-F55C-4305-9AB6-E17F1E2C7689}"/>
              </a:ext>
            </a:extLst>
          </p:cNvPr>
          <p:cNvSpPr>
            <a:spLocks noGrp="1"/>
          </p:cNvSpPr>
          <p:nvPr>
            <p:ph type="title" orient="vert"/>
          </p:nvPr>
        </p:nvSpPr>
        <p:spPr>
          <a:xfrm>
            <a:off x="6543675" y="273844"/>
            <a:ext cx="1971675" cy="4358879"/>
          </a:xfrm>
        </p:spPr>
        <p:txBody>
          <a:bodyPr vert="eaVert"/>
          <a:lstStyle/>
          <a:p>
            <a:r>
              <a:rPr lang="en-US"/>
              <a:t>Click to edit Master title style</a:t>
            </a:r>
            <a:endParaRPr lang="hr-HR"/>
          </a:p>
        </p:txBody>
      </p:sp>
      <p:sp>
        <p:nvSpPr>
          <p:cNvPr id="3" name="Vertical Text Placeholder 2">
            <a:extLst>
              <a:ext uri="{FF2B5EF4-FFF2-40B4-BE49-F238E27FC236}">
                <a16:creationId xmlns:a16="http://schemas.microsoft.com/office/drawing/2014/main" id="{88E25707-AB95-4685-B444-5878503A8EFA}"/>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a:extLst>
              <a:ext uri="{FF2B5EF4-FFF2-40B4-BE49-F238E27FC236}">
                <a16:creationId xmlns:a16="http://schemas.microsoft.com/office/drawing/2014/main" id="{F42487F4-32E5-46F7-AF12-5731BFC12F9C}"/>
              </a:ext>
            </a:extLst>
          </p:cNvPr>
          <p:cNvSpPr>
            <a:spLocks noGrp="1"/>
          </p:cNvSpPr>
          <p:nvPr>
            <p:ph type="dt" sz="half" idx="10"/>
          </p:nvPr>
        </p:nvSpPr>
        <p:spPr/>
        <p:txBody>
          <a:bodyPr/>
          <a:lstStyle/>
          <a:p>
            <a:pPr>
              <a:defRPr/>
            </a:pPr>
            <a:fld id="{E104B825-8CF2-4E3F-A223-D1DC0283D526}" type="datetime1">
              <a:rPr lang="fi-FI" smtClean="0"/>
              <a:pPr>
                <a:defRPr/>
              </a:pPr>
              <a:t>17.12.2020</a:t>
            </a:fld>
            <a:endParaRPr lang="en-US">
              <a:solidFill>
                <a:schemeClr val="tx1">
                  <a:lumMod val="60000"/>
                  <a:lumOff val="40000"/>
                </a:schemeClr>
              </a:solidFill>
            </a:endParaRPr>
          </a:p>
        </p:txBody>
      </p:sp>
      <p:sp>
        <p:nvSpPr>
          <p:cNvPr id="5" name="Footer Placeholder 4">
            <a:extLst>
              <a:ext uri="{FF2B5EF4-FFF2-40B4-BE49-F238E27FC236}">
                <a16:creationId xmlns:a16="http://schemas.microsoft.com/office/drawing/2014/main" id="{5FE51C84-4E51-413B-A78E-6DB30CD601D8}"/>
              </a:ext>
            </a:extLst>
          </p:cNvPr>
          <p:cNvSpPr>
            <a:spLocks noGrp="1"/>
          </p:cNvSpPr>
          <p:nvPr>
            <p:ph type="ftr" sz="quarter" idx="11"/>
          </p:nvPr>
        </p:nvSpPr>
        <p:spPr/>
        <p:txBody>
          <a:bodyPr/>
          <a:lstStyle/>
          <a:p>
            <a:endParaRPr lang="hr-HR"/>
          </a:p>
        </p:txBody>
      </p:sp>
      <p:sp>
        <p:nvSpPr>
          <p:cNvPr id="6" name="Slide Number Placeholder 5">
            <a:extLst>
              <a:ext uri="{FF2B5EF4-FFF2-40B4-BE49-F238E27FC236}">
                <a16:creationId xmlns:a16="http://schemas.microsoft.com/office/drawing/2014/main" id="{C1353E2A-46B5-4EA1-AE78-475758152B0B}"/>
              </a:ext>
            </a:extLst>
          </p:cNvPr>
          <p:cNvSpPr>
            <a:spLocks noGrp="1"/>
          </p:cNvSpPr>
          <p:nvPr>
            <p:ph type="sldNum" sz="quarter" idx="12"/>
          </p:nvPr>
        </p:nvSpPr>
        <p:spPr/>
        <p:txBody>
          <a:bodyPr/>
          <a:lstStyle/>
          <a:p>
            <a:pPr>
              <a:defRPr/>
            </a:pPr>
            <a:fld id="{6EDA3636-9BEA-4855-91DB-B355269AC63F}" type="slidenum">
              <a:rPr lang="en-US" altLang="fi-FI" smtClean="0"/>
              <a:pPr>
                <a:defRPr/>
              </a:pPr>
              <a:t>‹#›</a:t>
            </a:fld>
            <a:endParaRPr lang="en-US" altLang="fi-FI"/>
          </a:p>
        </p:txBody>
      </p:sp>
    </p:spTree>
    <p:extLst>
      <p:ext uri="{BB962C8B-B14F-4D97-AF65-F5344CB8AC3E}">
        <p14:creationId xmlns:p14="http://schemas.microsoft.com/office/powerpoint/2010/main" val="3047097908"/>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LUKE - Title and Content">
    <p:spTree>
      <p:nvGrpSpPr>
        <p:cNvPr id="1" name=""/>
        <p:cNvGrpSpPr/>
        <p:nvPr/>
      </p:nvGrpSpPr>
      <p:grpSpPr>
        <a:xfrm>
          <a:off x="0" y="0"/>
          <a:ext cx="0" cy="0"/>
          <a:chOff x="0" y="0"/>
          <a:chExt cx="0" cy="0"/>
        </a:xfrm>
      </p:grpSpPr>
      <p:pic>
        <p:nvPicPr>
          <p:cNvPr id="4" name="Picture 5">
            <a:extLst>
              <a:ext uri="{FF2B5EF4-FFF2-40B4-BE49-F238E27FC236}">
                <a16:creationId xmlns:a16="http://schemas.microsoft.com/office/drawing/2014/main" id="{50CF7E8B-6E0B-4361-8617-A6A75DA7B5C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501063" y="4543425"/>
            <a:ext cx="655637"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a:extLst>
              <a:ext uri="{FF2B5EF4-FFF2-40B4-BE49-F238E27FC236}">
                <a16:creationId xmlns:a16="http://schemas.microsoft.com/office/drawing/2014/main" id="{3CC6A091-6ACF-46A6-870E-8650F78323FB}"/>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513" y="4667250"/>
            <a:ext cx="727075"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ctrTitle"/>
          </p:nvPr>
        </p:nvSpPr>
        <p:spPr>
          <a:xfrm>
            <a:off x="471982" y="272502"/>
            <a:ext cx="8127011" cy="750899"/>
          </a:xfrm>
          <a:prstGeom prst="rect">
            <a:avLst/>
          </a:prstGeom>
          <a:ln>
            <a:noFill/>
          </a:ln>
        </p:spPr>
        <p:txBody>
          <a:bodyPr rtlCol="0" anchor="ctr">
            <a:noAutofit/>
          </a:bodyPr>
          <a:lstStyle>
            <a:lvl1pPr>
              <a:defRPr lang="en-US" sz="2400" dirty="0">
                <a:solidFill>
                  <a:schemeClr val="accent1"/>
                </a:solidFill>
                <a:effectLst/>
                <a:ea typeface="+mn-ea"/>
              </a:defRPr>
            </a:lvl1pPr>
          </a:lstStyle>
          <a:p>
            <a:pPr lvl="0"/>
            <a:r>
              <a:rPr lang="en-US"/>
              <a:t>Click to edit Master title style</a:t>
            </a:r>
            <a:endParaRPr lang="en-US" dirty="0"/>
          </a:p>
        </p:txBody>
      </p:sp>
      <p:sp>
        <p:nvSpPr>
          <p:cNvPr id="11" name="Content Placeholder 2"/>
          <p:cNvSpPr>
            <a:spLocks noGrp="1"/>
          </p:cNvSpPr>
          <p:nvPr>
            <p:ph idx="12"/>
          </p:nvPr>
        </p:nvSpPr>
        <p:spPr>
          <a:xfrm>
            <a:off x="471982" y="1235349"/>
            <a:ext cx="8127011" cy="3409319"/>
          </a:xfrm>
          <a:prstGeom prst="rect">
            <a:avLst/>
          </a:prstGeom>
        </p:spPr>
        <p:txBody>
          <a:bodyPr/>
          <a:lstStyle>
            <a:lvl1pPr>
              <a:defRPr sz="1800"/>
            </a:lvl1pPr>
            <a:lvl2pPr>
              <a:defRPr sz="16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173416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LUKE - Title Slide 3">
    <p:bg>
      <p:bgPr>
        <a:solidFill>
          <a:schemeClr val="accent1"/>
        </a:soli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BAB013D6-9166-4964-A730-DB49A9D6A6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689292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a:extLst>
              <a:ext uri="{FF2B5EF4-FFF2-40B4-BE49-F238E27FC236}">
                <a16:creationId xmlns:a16="http://schemas.microsoft.com/office/drawing/2014/main" id="{AAF1793B-5976-470A-9495-74310D16E443}"/>
              </a:ext>
            </a:extLst>
          </p:cNvPr>
          <p:cNvCxnSpPr/>
          <p:nvPr userDrawn="1"/>
        </p:nvCxnSpPr>
        <p:spPr>
          <a:xfrm>
            <a:off x="720725" y="4827588"/>
            <a:ext cx="0" cy="3238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Tekstikehys 9">
            <a:extLst>
              <a:ext uri="{FF2B5EF4-FFF2-40B4-BE49-F238E27FC236}">
                <a16:creationId xmlns:a16="http://schemas.microsoft.com/office/drawing/2014/main" id="{FDAC17B1-E0C2-4749-AC45-F462E487CAE4}"/>
              </a:ext>
            </a:extLst>
          </p:cNvPr>
          <p:cNvSpPr txBox="1">
            <a:spLocks noChangeArrowheads="1"/>
          </p:cNvSpPr>
          <p:nvPr userDrawn="1"/>
        </p:nvSpPr>
        <p:spPr bwMode="auto">
          <a:xfrm>
            <a:off x="5422900" y="4779963"/>
            <a:ext cx="2365375" cy="246062"/>
          </a:xfrm>
          <a:prstGeom prst="rect">
            <a:avLst/>
          </a:prstGeom>
          <a:noFill/>
          <a:ln>
            <a:noFill/>
          </a:ln>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r>
              <a:rPr lang="fi-FI" altLang="fi-FI" sz="1000" dirty="0">
                <a:solidFill>
                  <a:schemeClr val="bg1"/>
                </a:solidFill>
                <a:cs typeface="Arial" charset="0"/>
              </a:rPr>
              <a:t>© Natural Resources Institute Finland</a:t>
            </a:r>
          </a:p>
        </p:txBody>
      </p:sp>
      <p:pic>
        <p:nvPicPr>
          <p:cNvPr id="7" name="Picture 8">
            <a:extLst>
              <a:ext uri="{FF2B5EF4-FFF2-40B4-BE49-F238E27FC236}">
                <a16:creationId xmlns:a16="http://schemas.microsoft.com/office/drawing/2014/main" id="{9A2478E0-E031-465D-B6C2-376F2ABFDD1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731125" y="3967163"/>
            <a:ext cx="1223963"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ubtitle 2"/>
          <p:cNvSpPr>
            <a:spLocks noGrp="1"/>
          </p:cNvSpPr>
          <p:nvPr>
            <p:ph type="subTitle" idx="1"/>
          </p:nvPr>
        </p:nvSpPr>
        <p:spPr>
          <a:xfrm>
            <a:off x="471982" y="2114646"/>
            <a:ext cx="5262699" cy="637277"/>
          </a:xfrm>
          <a:prstGeom prst="rect">
            <a:avLst/>
          </a:prstGeom>
          <a:ln>
            <a:noFill/>
          </a:ln>
        </p:spPr>
        <p:txBody>
          <a:bodyPr rtlCol="0">
            <a:normAutofit/>
          </a:bodyPr>
          <a:lstStyle>
            <a:lvl1pPr marL="0" indent="0">
              <a:buFontTx/>
              <a:buNone/>
              <a:defRPr lang="en-US" sz="2000" dirty="0">
                <a:solidFill>
                  <a:schemeClr val="tx2"/>
                </a:solidFill>
                <a:effectLst/>
              </a:defRPr>
            </a:lvl1pPr>
          </a:lstStyle>
          <a:p>
            <a:pPr lvl="0"/>
            <a:r>
              <a:rPr lang="en-US"/>
              <a:t>Click to edit Master subtitle style</a:t>
            </a:r>
            <a:endParaRPr lang="en-US" dirty="0"/>
          </a:p>
        </p:txBody>
      </p:sp>
      <p:sp>
        <p:nvSpPr>
          <p:cNvPr id="12" name="Title 1"/>
          <p:cNvSpPr>
            <a:spLocks noGrp="1"/>
          </p:cNvSpPr>
          <p:nvPr>
            <p:ph type="ctrTitle"/>
          </p:nvPr>
        </p:nvSpPr>
        <p:spPr>
          <a:xfrm>
            <a:off x="471982" y="633771"/>
            <a:ext cx="5644203" cy="1409039"/>
          </a:xfrm>
          <a:prstGeom prst="rect">
            <a:avLst/>
          </a:prstGeom>
          <a:ln>
            <a:noFill/>
          </a:ln>
        </p:spPr>
        <p:txBody>
          <a:bodyPr rtlCol="0" anchor="ctr">
            <a:normAutofit/>
          </a:bodyPr>
          <a:lstStyle>
            <a:lvl1pPr>
              <a:defRPr lang="en-US" sz="3800" dirty="0">
                <a:solidFill>
                  <a:srgbClr val="00B5E2"/>
                </a:solidFill>
                <a:effectLst/>
                <a:ea typeface="+mn-ea"/>
              </a:defRPr>
            </a:lvl1pPr>
          </a:lstStyle>
          <a:p>
            <a:pPr lvl="0"/>
            <a:r>
              <a:rPr lang="en-US"/>
              <a:t>Click to edit Master title style</a:t>
            </a:r>
            <a:endParaRPr lang="en-US" dirty="0"/>
          </a:p>
        </p:txBody>
      </p:sp>
      <p:sp>
        <p:nvSpPr>
          <p:cNvPr id="8" name="Slide Number Placeholder 6">
            <a:extLst>
              <a:ext uri="{FF2B5EF4-FFF2-40B4-BE49-F238E27FC236}">
                <a16:creationId xmlns:a16="http://schemas.microsoft.com/office/drawing/2014/main" id="{48B06945-E7F8-4AAE-9E83-D59EEFF0BE28}"/>
              </a:ext>
            </a:extLst>
          </p:cNvPr>
          <p:cNvSpPr>
            <a:spLocks noGrp="1"/>
          </p:cNvSpPr>
          <p:nvPr>
            <p:ph type="sldNum" sz="quarter" idx="10"/>
          </p:nvPr>
        </p:nvSpPr>
        <p:spPr/>
        <p:txBody>
          <a:bodyPr/>
          <a:lstStyle>
            <a:lvl1pPr>
              <a:defRPr>
                <a:solidFill>
                  <a:srgbClr val="FFFFFF"/>
                </a:solidFill>
              </a:defRPr>
            </a:lvl1pPr>
          </a:lstStyle>
          <a:p>
            <a:pPr>
              <a:defRPr/>
            </a:pPr>
            <a:fld id="{89D2E26A-B41F-4989-B4C9-76D98B9BD733}" type="slidenum">
              <a:rPr lang="en-US" altLang="fi-FI"/>
              <a:pPr>
                <a:defRPr/>
              </a:pPr>
              <a:t>‹#›</a:t>
            </a:fld>
            <a:endParaRPr lang="en-US" altLang="fi-FI"/>
          </a:p>
        </p:txBody>
      </p:sp>
      <p:sp>
        <p:nvSpPr>
          <p:cNvPr id="9" name="Date Placeholder 3">
            <a:extLst>
              <a:ext uri="{FF2B5EF4-FFF2-40B4-BE49-F238E27FC236}">
                <a16:creationId xmlns:a16="http://schemas.microsoft.com/office/drawing/2014/main" id="{227E520B-FDE9-4E3C-931B-C96B23516887}"/>
              </a:ext>
            </a:extLst>
          </p:cNvPr>
          <p:cNvSpPr>
            <a:spLocks noGrp="1"/>
          </p:cNvSpPr>
          <p:nvPr>
            <p:ph type="dt" sz="half" idx="11"/>
          </p:nvPr>
        </p:nvSpPr>
        <p:spPr/>
        <p:txBody>
          <a:bodyPr/>
          <a:lstStyle>
            <a:lvl1pPr algn="l" fontAlgn="auto">
              <a:spcBef>
                <a:spcPts val="0"/>
              </a:spcBef>
              <a:spcAft>
                <a:spcPts val="0"/>
              </a:spcAft>
              <a:defRPr sz="1000">
                <a:solidFill>
                  <a:srgbClr val="FFFFFF"/>
                </a:solidFill>
                <a:latin typeface="Arial"/>
                <a:ea typeface="+mn-ea"/>
                <a:cs typeface="Arial"/>
              </a:defRPr>
            </a:lvl1pPr>
          </a:lstStyle>
          <a:p>
            <a:pPr>
              <a:defRPr/>
            </a:pPr>
            <a:fld id="{D2761975-81BE-47B2-8D68-EC9F71EE27A1}" type="datetime1">
              <a:rPr lang="fi-FI"/>
              <a:pPr>
                <a:defRPr/>
              </a:pPr>
              <a:t>17.12.2020</a:t>
            </a:fld>
            <a:endParaRPr lang="en-US"/>
          </a:p>
        </p:txBody>
      </p:sp>
    </p:spTree>
    <p:extLst>
      <p:ext uri="{BB962C8B-B14F-4D97-AF65-F5344CB8AC3E}">
        <p14:creationId xmlns:p14="http://schemas.microsoft.com/office/powerpoint/2010/main" val="42948277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LUKE - Title Slide 3">
    <p:bg>
      <p:bgPr>
        <a:solidFill>
          <a:schemeClr val="accent2"/>
        </a:soli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4243D516-3526-481B-B607-BCE7B672A28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689292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kstikehys 9">
            <a:extLst>
              <a:ext uri="{FF2B5EF4-FFF2-40B4-BE49-F238E27FC236}">
                <a16:creationId xmlns:a16="http://schemas.microsoft.com/office/drawing/2014/main" id="{4A0BA27A-4FCE-4343-9850-977BCEDF70D5}"/>
              </a:ext>
            </a:extLst>
          </p:cNvPr>
          <p:cNvSpPr txBox="1">
            <a:spLocks noChangeArrowheads="1"/>
          </p:cNvSpPr>
          <p:nvPr userDrawn="1"/>
        </p:nvSpPr>
        <p:spPr bwMode="auto">
          <a:xfrm>
            <a:off x="5422900" y="4779963"/>
            <a:ext cx="2365375" cy="246062"/>
          </a:xfrm>
          <a:prstGeom prst="rect">
            <a:avLst/>
          </a:prstGeom>
          <a:noFill/>
          <a:ln>
            <a:noFill/>
          </a:ln>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r>
              <a:rPr lang="fi-FI" altLang="fi-FI" sz="1000" dirty="0">
                <a:solidFill>
                  <a:schemeClr val="bg1"/>
                </a:solidFill>
                <a:cs typeface="Arial" charset="0"/>
              </a:rPr>
              <a:t>© Natural Resources Institute Finland</a:t>
            </a:r>
          </a:p>
        </p:txBody>
      </p:sp>
      <p:pic>
        <p:nvPicPr>
          <p:cNvPr id="6" name="Picture 7">
            <a:extLst>
              <a:ext uri="{FF2B5EF4-FFF2-40B4-BE49-F238E27FC236}">
                <a16:creationId xmlns:a16="http://schemas.microsoft.com/office/drawing/2014/main" id="{BF3C4B48-1415-491F-9D0C-7F03C082105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731125" y="3967163"/>
            <a:ext cx="1223963"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ubtitle 2"/>
          <p:cNvSpPr>
            <a:spLocks noGrp="1"/>
          </p:cNvSpPr>
          <p:nvPr>
            <p:ph type="subTitle" idx="1"/>
          </p:nvPr>
        </p:nvSpPr>
        <p:spPr>
          <a:xfrm>
            <a:off x="471982" y="2114646"/>
            <a:ext cx="5262699" cy="637277"/>
          </a:xfrm>
          <a:prstGeom prst="rect">
            <a:avLst/>
          </a:prstGeom>
          <a:ln>
            <a:noFill/>
          </a:ln>
        </p:spPr>
        <p:txBody>
          <a:bodyPr rtlCol="0">
            <a:normAutofit/>
          </a:bodyPr>
          <a:lstStyle>
            <a:lvl1pPr marL="0" indent="0">
              <a:buFontTx/>
              <a:buNone/>
              <a:defRPr lang="en-US" sz="2000" dirty="0">
                <a:solidFill>
                  <a:schemeClr val="tx2"/>
                </a:solidFill>
                <a:effectLst/>
              </a:defRPr>
            </a:lvl1pPr>
          </a:lstStyle>
          <a:p>
            <a:pPr lvl="0"/>
            <a:r>
              <a:rPr lang="en-US"/>
              <a:t>Click to edit Master subtitle style</a:t>
            </a:r>
            <a:endParaRPr lang="en-US" dirty="0"/>
          </a:p>
        </p:txBody>
      </p:sp>
      <p:sp>
        <p:nvSpPr>
          <p:cNvPr id="12" name="Title 1"/>
          <p:cNvSpPr>
            <a:spLocks noGrp="1"/>
          </p:cNvSpPr>
          <p:nvPr>
            <p:ph type="ctrTitle"/>
          </p:nvPr>
        </p:nvSpPr>
        <p:spPr>
          <a:xfrm>
            <a:off x="471982" y="633771"/>
            <a:ext cx="5644203" cy="1409039"/>
          </a:xfrm>
          <a:prstGeom prst="rect">
            <a:avLst/>
          </a:prstGeom>
          <a:ln>
            <a:noFill/>
          </a:ln>
        </p:spPr>
        <p:txBody>
          <a:bodyPr rtlCol="0" anchor="ctr">
            <a:normAutofit/>
          </a:bodyPr>
          <a:lstStyle>
            <a:lvl1pPr>
              <a:defRPr lang="en-US" sz="3800" baseline="0" dirty="0">
                <a:solidFill>
                  <a:schemeClr val="accent1"/>
                </a:solidFill>
                <a:effectLst/>
                <a:ea typeface="+mn-ea"/>
              </a:defRPr>
            </a:lvl1pPr>
          </a:lstStyle>
          <a:p>
            <a:pPr lvl="0"/>
            <a:r>
              <a:rPr lang="en-US"/>
              <a:t>Click to edit Master title style</a:t>
            </a:r>
            <a:endParaRPr lang="en-US" dirty="0"/>
          </a:p>
        </p:txBody>
      </p:sp>
      <p:sp>
        <p:nvSpPr>
          <p:cNvPr id="7" name="Slide Number Placeholder 6">
            <a:extLst>
              <a:ext uri="{FF2B5EF4-FFF2-40B4-BE49-F238E27FC236}">
                <a16:creationId xmlns:a16="http://schemas.microsoft.com/office/drawing/2014/main" id="{7815C17A-1B7F-432D-9CBF-915C827AD870}"/>
              </a:ext>
            </a:extLst>
          </p:cNvPr>
          <p:cNvSpPr>
            <a:spLocks noGrp="1"/>
          </p:cNvSpPr>
          <p:nvPr>
            <p:ph type="sldNum" sz="quarter" idx="10"/>
          </p:nvPr>
        </p:nvSpPr>
        <p:spPr/>
        <p:txBody>
          <a:bodyPr/>
          <a:lstStyle>
            <a:lvl1pPr>
              <a:defRPr>
                <a:solidFill>
                  <a:srgbClr val="FFFFFF"/>
                </a:solidFill>
              </a:defRPr>
            </a:lvl1pPr>
          </a:lstStyle>
          <a:p>
            <a:pPr>
              <a:defRPr/>
            </a:pPr>
            <a:fld id="{ECA51DEE-4BDA-4930-88AE-986BAC1EDDF0}" type="slidenum">
              <a:rPr lang="en-US" altLang="fi-FI"/>
              <a:pPr>
                <a:defRPr/>
              </a:pPr>
              <a:t>‹#›</a:t>
            </a:fld>
            <a:endParaRPr lang="en-US" altLang="fi-FI"/>
          </a:p>
        </p:txBody>
      </p:sp>
      <p:sp>
        <p:nvSpPr>
          <p:cNvPr id="8" name="Date Placeholder 3">
            <a:extLst>
              <a:ext uri="{FF2B5EF4-FFF2-40B4-BE49-F238E27FC236}">
                <a16:creationId xmlns:a16="http://schemas.microsoft.com/office/drawing/2014/main" id="{C50A3657-90BB-495D-9DAF-869C62D50C11}"/>
              </a:ext>
            </a:extLst>
          </p:cNvPr>
          <p:cNvSpPr>
            <a:spLocks noGrp="1"/>
          </p:cNvSpPr>
          <p:nvPr>
            <p:ph type="dt" sz="half" idx="11"/>
          </p:nvPr>
        </p:nvSpPr>
        <p:spPr/>
        <p:txBody>
          <a:bodyPr/>
          <a:lstStyle>
            <a:lvl1pPr algn="l" fontAlgn="auto">
              <a:spcBef>
                <a:spcPts val="0"/>
              </a:spcBef>
              <a:spcAft>
                <a:spcPts val="0"/>
              </a:spcAft>
              <a:defRPr sz="1000">
                <a:solidFill>
                  <a:srgbClr val="FFFFFF"/>
                </a:solidFill>
                <a:latin typeface="Arial"/>
                <a:ea typeface="+mn-ea"/>
                <a:cs typeface="Arial"/>
              </a:defRPr>
            </a:lvl1pPr>
          </a:lstStyle>
          <a:p>
            <a:pPr>
              <a:defRPr/>
            </a:pPr>
            <a:fld id="{7343BD99-E2C5-4406-BC95-11073CD2EAEF}" type="datetime1">
              <a:rPr lang="fi-FI"/>
              <a:pPr>
                <a:defRPr/>
              </a:pPr>
              <a:t>17.12.2020</a:t>
            </a:fld>
            <a:endParaRPr lang="en-US"/>
          </a:p>
        </p:txBody>
      </p:sp>
    </p:spTree>
    <p:extLst>
      <p:ext uri="{BB962C8B-B14F-4D97-AF65-F5344CB8AC3E}">
        <p14:creationId xmlns:p14="http://schemas.microsoft.com/office/powerpoint/2010/main" val="8016714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LUKE - Title Slide 3">
    <p:bg>
      <p:bgPr>
        <a:solidFill>
          <a:srgbClr val="0033A0"/>
        </a:soli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B4EFF794-3493-458E-BCB9-6A3727DB78F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689292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kstikehys 9">
            <a:extLst>
              <a:ext uri="{FF2B5EF4-FFF2-40B4-BE49-F238E27FC236}">
                <a16:creationId xmlns:a16="http://schemas.microsoft.com/office/drawing/2014/main" id="{AF248FE1-DB43-4A89-9CA3-E8E5D9C749C9}"/>
              </a:ext>
            </a:extLst>
          </p:cNvPr>
          <p:cNvSpPr txBox="1">
            <a:spLocks noChangeArrowheads="1"/>
          </p:cNvSpPr>
          <p:nvPr userDrawn="1"/>
        </p:nvSpPr>
        <p:spPr bwMode="auto">
          <a:xfrm>
            <a:off x="5422900" y="4779963"/>
            <a:ext cx="2365375" cy="246062"/>
          </a:xfrm>
          <a:prstGeom prst="rect">
            <a:avLst/>
          </a:prstGeom>
          <a:noFill/>
          <a:ln>
            <a:noFill/>
          </a:ln>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r>
              <a:rPr lang="fi-FI" altLang="fi-FI" sz="1000" dirty="0">
                <a:solidFill>
                  <a:schemeClr val="bg1"/>
                </a:solidFill>
                <a:cs typeface="Arial" charset="0"/>
              </a:rPr>
              <a:t>© Natural Resources Institute Finland</a:t>
            </a:r>
          </a:p>
        </p:txBody>
      </p:sp>
      <p:pic>
        <p:nvPicPr>
          <p:cNvPr id="6" name="Picture 7">
            <a:extLst>
              <a:ext uri="{FF2B5EF4-FFF2-40B4-BE49-F238E27FC236}">
                <a16:creationId xmlns:a16="http://schemas.microsoft.com/office/drawing/2014/main" id="{E636BDE1-1E9F-4339-8DF1-73834D4D370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731125" y="3967163"/>
            <a:ext cx="1223963"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ubtitle 2"/>
          <p:cNvSpPr>
            <a:spLocks noGrp="1"/>
          </p:cNvSpPr>
          <p:nvPr>
            <p:ph type="subTitle" idx="1"/>
          </p:nvPr>
        </p:nvSpPr>
        <p:spPr>
          <a:xfrm>
            <a:off x="471982" y="2114646"/>
            <a:ext cx="5262699" cy="637277"/>
          </a:xfrm>
          <a:prstGeom prst="rect">
            <a:avLst/>
          </a:prstGeom>
          <a:ln>
            <a:noFill/>
          </a:ln>
        </p:spPr>
        <p:txBody>
          <a:bodyPr rtlCol="0">
            <a:normAutofit/>
          </a:bodyPr>
          <a:lstStyle>
            <a:lvl1pPr marL="0" indent="0">
              <a:buFontTx/>
              <a:buNone/>
              <a:defRPr lang="en-US" sz="2000" dirty="0">
                <a:solidFill>
                  <a:schemeClr val="tx2"/>
                </a:solidFill>
                <a:effectLst/>
              </a:defRPr>
            </a:lvl1pPr>
          </a:lstStyle>
          <a:p>
            <a:pPr lvl="0"/>
            <a:r>
              <a:rPr lang="en-US"/>
              <a:t>Click to edit Master subtitle style</a:t>
            </a:r>
            <a:endParaRPr lang="en-US" dirty="0"/>
          </a:p>
        </p:txBody>
      </p:sp>
      <p:sp>
        <p:nvSpPr>
          <p:cNvPr id="12" name="Title 1"/>
          <p:cNvSpPr>
            <a:spLocks noGrp="1"/>
          </p:cNvSpPr>
          <p:nvPr>
            <p:ph type="ctrTitle"/>
          </p:nvPr>
        </p:nvSpPr>
        <p:spPr>
          <a:xfrm>
            <a:off x="471982" y="633771"/>
            <a:ext cx="5644203" cy="1409039"/>
          </a:xfrm>
          <a:prstGeom prst="rect">
            <a:avLst/>
          </a:prstGeom>
          <a:ln>
            <a:noFill/>
          </a:ln>
        </p:spPr>
        <p:txBody>
          <a:bodyPr rtlCol="0" anchor="ctr">
            <a:normAutofit/>
          </a:bodyPr>
          <a:lstStyle>
            <a:lvl1pPr>
              <a:defRPr lang="en-US" sz="3800" baseline="0" dirty="0">
                <a:solidFill>
                  <a:schemeClr val="accent1"/>
                </a:solidFill>
                <a:effectLst/>
                <a:ea typeface="+mn-ea"/>
              </a:defRPr>
            </a:lvl1pPr>
          </a:lstStyle>
          <a:p>
            <a:pPr lvl="0"/>
            <a:r>
              <a:rPr lang="en-US"/>
              <a:t>Click to edit Master title style</a:t>
            </a:r>
            <a:endParaRPr lang="en-US" dirty="0"/>
          </a:p>
        </p:txBody>
      </p:sp>
      <p:sp>
        <p:nvSpPr>
          <p:cNvPr id="7" name="Slide Number Placeholder 6">
            <a:extLst>
              <a:ext uri="{FF2B5EF4-FFF2-40B4-BE49-F238E27FC236}">
                <a16:creationId xmlns:a16="http://schemas.microsoft.com/office/drawing/2014/main" id="{978E7AB4-DE55-4B58-A07D-E1A2E913BE8B}"/>
              </a:ext>
            </a:extLst>
          </p:cNvPr>
          <p:cNvSpPr>
            <a:spLocks noGrp="1"/>
          </p:cNvSpPr>
          <p:nvPr>
            <p:ph type="sldNum" sz="quarter" idx="10"/>
          </p:nvPr>
        </p:nvSpPr>
        <p:spPr/>
        <p:txBody>
          <a:bodyPr/>
          <a:lstStyle>
            <a:lvl1pPr>
              <a:defRPr>
                <a:solidFill>
                  <a:srgbClr val="FFFFFF"/>
                </a:solidFill>
              </a:defRPr>
            </a:lvl1pPr>
          </a:lstStyle>
          <a:p>
            <a:pPr>
              <a:defRPr/>
            </a:pPr>
            <a:fld id="{55DD44A2-1689-4EED-A654-76DFBD7C4075}" type="slidenum">
              <a:rPr lang="en-US" altLang="fi-FI"/>
              <a:pPr>
                <a:defRPr/>
              </a:pPr>
              <a:t>‹#›</a:t>
            </a:fld>
            <a:endParaRPr lang="en-US" altLang="fi-FI"/>
          </a:p>
        </p:txBody>
      </p:sp>
      <p:sp>
        <p:nvSpPr>
          <p:cNvPr id="8" name="Date Placeholder 3">
            <a:extLst>
              <a:ext uri="{FF2B5EF4-FFF2-40B4-BE49-F238E27FC236}">
                <a16:creationId xmlns:a16="http://schemas.microsoft.com/office/drawing/2014/main" id="{6104C42D-8F0A-4901-8C37-FACD31ECA228}"/>
              </a:ext>
            </a:extLst>
          </p:cNvPr>
          <p:cNvSpPr>
            <a:spLocks noGrp="1"/>
          </p:cNvSpPr>
          <p:nvPr>
            <p:ph type="dt" sz="half" idx="11"/>
          </p:nvPr>
        </p:nvSpPr>
        <p:spPr/>
        <p:txBody>
          <a:bodyPr/>
          <a:lstStyle>
            <a:lvl1pPr algn="l" fontAlgn="auto">
              <a:spcBef>
                <a:spcPts val="0"/>
              </a:spcBef>
              <a:spcAft>
                <a:spcPts val="0"/>
              </a:spcAft>
              <a:defRPr sz="1000">
                <a:solidFill>
                  <a:srgbClr val="FFFFFF"/>
                </a:solidFill>
                <a:latin typeface="Arial"/>
                <a:ea typeface="+mn-ea"/>
                <a:cs typeface="Arial"/>
              </a:defRPr>
            </a:lvl1pPr>
          </a:lstStyle>
          <a:p>
            <a:pPr>
              <a:defRPr/>
            </a:pPr>
            <a:fld id="{FAE3153B-5B55-4893-9BF8-CE11BF7928E8}" type="datetime1">
              <a:rPr lang="fi-FI"/>
              <a:pPr>
                <a:defRPr/>
              </a:pPr>
              <a:t>17.12.2020</a:t>
            </a:fld>
            <a:endParaRPr lang="en-US"/>
          </a:p>
        </p:txBody>
      </p:sp>
    </p:spTree>
    <p:extLst>
      <p:ext uri="{BB962C8B-B14F-4D97-AF65-F5344CB8AC3E}">
        <p14:creationId xmlns:p14="http://schemas.microsoft.com/office/powerpoint/2010/main" val="38319483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LUKE - Title Slide 3">
    <p:bg>
      <p:bgPr>
        <a:solidFill>
          <a:srgbClr val="78BE20"/>
        </a:soli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40DF55D1-EB5A-420B-9E05-55AAECF9BB8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689292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kstikehys 9">
            <a:extLst>
              <a:ext uri="{FF2B5EF4-FFF2-40B4-BE49-F238E27FC236}">
                <a16:creationId xmlns:a16="http://schemas.microsoft.com/office/drawing/2014/main" id="{C856DF5E-8BD7-4405-8CB6-992EAF58AD96}"/>
              </a:ext>
            </a:extLst>
          </p:cNvPr>
          <p:cNvSpPr txBox="1">
            <a:spLocks noChangeArrowheads="1"/>
          </p:cNvSpPr>
          <p:nvPr userDrawn="1"/>
        </p:nvSpPr>
        <p:spPr bwMode="auto">
          <a:xfrm>
            <a:off x="5422900" y="4779963"/>
            <a:ext cx="2365375" cy="246062"/>
          </a:xfrm>
          <a:prstGeom prst="rect">
            <a:avLst/>
          </a:prstGeom>
          <a:noFill/>
          <a:ln>
            <a:noFill/>
          </a:ln>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r>
              <a:rPr lang="fi-FI" altLang="fi-FI" sz="1000" dirty="0">
                <a:solidFill>
                  <a:schemeClr val="bg1"/>
                </a:solidFill>
                <a:cs typeface="Arial" charset="0"/>
              </a:rPr>
              <a:t>© Natural Resources Institute Finland</a:t>
            </a:r>
          </a:p>
        </p:txBody>
      </p:sp>
      <p:pic>
        <p:nvPicPr>
          <p:cNvPr id="6" name="Picture 7">
            <a:extLst>
              <a:ext uri="{FF2B5EF4-FFF2-40B4-BE49-F238E27FC236}">
                <a16:creationId xmlns:a16="http://schemas.microsoft.com/office/drawing/2014/main" id="{E9A10A3B-2147-4B2A-97D0-2CC9B998480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731125" y="3967163"/>
            <a:ext cx="1223963"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ubtitle 2"/>
          <p:cNvSpPr>
            <a:spLocks noGrp="1"/>
          </p:cNvSpPr>
          <p:nvPr>
            <p:ph type="subTitle" idx="1"/>
          </p:nvPr>
        </p:nvSpPr>
        <p:spPr>
          <a:xfrm>
            <a:off x="471982" y="2114646"/>
            <a:ext cx="5262699" cy="637277"/>
          </a:xfrm>
          <a:prstGeom prst="rect">
            <a:avLst/>
          </a:prstGeom>
          <a:ln>
            <a:noFill/>
          </a:ln>
        </p:spPr>
        <p:txBody>
          <a:bodyPr rtlCol="0">
            <a:normAutofit/>
          </a:bodyPr>
          <a:lstStyle>
            <a:lvl1pPr marL="0" indent="0">
              <a:buFontTx/>
              <a:buNone/>
              <a:defRPr lang="en-US" sz="2000" dirty="0">
                <a:solidFill>
                  <a:schemeClr val="tx2"/>
                </a:solidFill>
                <a:effectLst/>
              </a:defRPr>
            </a:lvl1pPr>
          </a:lstStyle>
          <a:p>
            <a:pPr lvl="0"/>
            <a:r>
              <a:rPr lang="en-US"/>
              <a:t>Click to edit Master subtitle style</a:t>
            </a:r>
            <a:endParaRPr lang="en-US" dirty="0"/>
          </a:p>
        </p:txBody>
      </p:sp>
      <p:sp>
        <p:nvSpPr>
          <p:cNvPr id="12" name="Title 1"/>
          <p:cNvSpPr>
            <a:spLocks noGrp="1"/>
          </p:cNvSpPr>
          <p:nvPr>
            <p:ph type="ctrTitle"/>
          </p:nvPr>
        </p:nvSpPr>
        <p:spPr>
          <a:xfrm>
            <a:off x="471982" y="633771"/>
            <a:ext cx="5644203" cy="1409039"/>
          </a:xfrm>
          <a:prstGeom prst="rect">
            <a:avLst/>
          </a:prstGeom>
          <a:ln>
            <a:noFill/>
          </a:ln>
        </p:spPr>
        <p:txBody>
          <a:bodyPr rtlCol="0" anchor="ctr">
            <a:normAutofit/>
          </a:bodyPr>
          <a:lstStyle>
            <a:lvl1pPr>
              <a:defRPr lang="en-US" sz="3800" baseline="0" dirty="0">
                <a:solidFill>
                  <a:schemeClr val="accent1"/>
                </a:solidFill>
                <a:effectLst/>
                <a:ea typeface="+mn-ea"/>
              </a:defRPr>
            </a:lvl1pPr>
          </a:lstStyle>
          <a:p>
            <a:pPr lvl="0"/>
            <a:r>
              <a:rPr lang="en-US"/>
              <a:t>Click to edit Master title style</a:t>
            </a:r>
            <a:endParaRPr lang="en-US" dirty="0"/>
          </a:p>
        </p:txBody>
      </p:sp>
      <p:sp>
        <p:nvSpPr>
          <p:cNvPr id="7" name="Slide Number Placeholder 6">
            <a:extLst>
              <a:ext uri="{FF2B5EF4-FFF2-40B4-BE49-F238E27FC236}">
                <a16:creationId xmlns:a16="http://schemas.microsoft.com/office/drawing/2014/main" id="{53C91A72-C443-4911-874D-07837A969211}"/>
              </a:ext>
            </a:extLst>
          </p:cNvPr>
          <p:cNvSpPr>
            <a:spLocks noGrp="1"/>
          </p:cNvSpPr>
          <p:nvPr>
            <p:ph type="sldNum" sz="quarter" idx="10"/>
          </p:nvPr>
        </p:nvSpPr>
        <p:spPr/>
        <p:txBody>
          <a:bodyPr/>
          <a:lstStyle>
            <a:lvl1pPr>
              <a:defRPr>
                <a:solidFill>
                  <a:srgbClr val="FFFFFF"/>
                </a:solidFill>
              </a:defRPr>
            </a:lvl1pPr>
          </a:lstStyle>
          <a:p>
            <a:pPr>
              <a:defRPr/>
            </a:pPr>
            <a:fld id="{F13DFB90-4021-481D-93B5-7045E8D13792}" type="slidenum">
              <a:rPr lang="en-US" altLang="fi-FI"/>
              <a:pPr>
                <a:defRPr/>
              </a:pPr>
              <a:t>‹#›</a:t>
            </a:fld>
            <a:endParaRPr lang="en-US" altLang="fi-FI"/>
          </a:p>
        </p:txBody>
      </p:sp>
      <p:sp>
        <p:nvSpPr>
          <p:cNvPr id="8" name="Date Placeholder 3">
            <a:extLst>
              <a:ext uri="{FF2B5EF4-FFF2-40B4-BE49-F238E27FC236}">
                <a16:creationId xmlns:a16="http://schemas.microsoft.com/office/drawing/2014/main" id="{C19FC206-D5EB-4D69-A491-A77858A76631}"/>
              </a:ext>
            </a:extLst>
          </p:cNvPr>
          <p:cNvSpPr>
            <a:spLocks noGrp="1"/>
          </p:cNvSpPr>
          <p:nvPr>
            <p:ph type="dt" sz="half" idx="11"/>
          </p:nvPr>
        </p:nvSpPr>
        <p:spPr/>
        <p:txBody>
          <a:bodyPr/>
          <a:lstStyle>
            <a:lvl1pPr algn="l" fontAlgn="auto">
              <a:spcBef>
                <a:spcPts val="0"/>
              </a:spcBef>
              <a:spcAft>
                <a:spcPts val="0"/>
              </a:spcAft>
              <a:defRPr sz="1000">
                <a:solidFill>
                  <a:srgbClr val="FFFFFF"/>
                </a:solidFill>
                <a:latin typeface="Arial"/>
                <a:ea typeface="+mn-ea"/>
                <a:cs typeface="Arial"/>
              </a:defRPr>
            </a:lvl1pPr>
          </a:lstStyle>
          <a:p>
            <a:pPr>
              <a:defRPr/>
            </a:pPr>
            <a:fld id="{2D9BFD58-CB7E-4D6A-9C34-1398694FCA62}" type="datetime1">
              <a:rPr lang="fi-FI"/>
              <a:pPr>
                <a:defRPr/>
              </a:pPr>
              <a:t>17.12.2020</a:t>
            </a:fld>
            <a:endParaRPr lang="en-US"/>
          </a:p>
        </p:txBody>
      </p:sp>
    </p:spTree>
    <p:extLst>
      <p:ext uri="{BB962C8B-B14F-4D97-AF65-F5344CB8AC3E}">
        <p14:creationId xmlns:p14="http://schemas.microsoft.com/office/powerpoint/2010/main" val="5830698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LUKE - Title Slide 3">
    <p:bg>
      <p:bgPr>
        <a:solidFill>
          <a:srgbClr val="E10098"/>
        </a:soli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B5A082E6-F9CA-4AE0-B561-9F1D844F870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689292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kstikehys 9">
            <a:extLst>
              <a:ext uri="{FF2B5EF4-FFF2-40B4-BE49-F238E27FC236}">
                <a16:creationId xmlns:a16="http://schemas.microsoft.com/office/drawing/2014/main" id="{6D2597D2-38AA-412C-B128-47951A161636}"/>
              </a:ext>
            </a:extLst>
          </p:cNvPr>
          <p:cNvSpPr txBox="1">
            <a:spLocks noChangeArrowheads="1"/>
          </p:cNvSpPr>
          <p:nvPr userDrawn="1"/>
        </p:nvSpPr>
        <p:spPr bwMode="auto">
          <a:xfrm>
            <a:off x="5422900" y="4779963"/>
            <a:ext cx="2365375" cy="246062"/>
          </a:xfrm>
          <a:prstGeom prst="rect">
            <a:avLst/>
          </a:prstGeom>
          <a:noFill/>
          <a:ln>
            <a:noFill/>
          </a:ln>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r>
              <a:rPr lang="fi-FI" altLang="fi-FI" sz="1000" dirty="0">
                <a:solidFill>
                  <a:schemeClr val="bg1"/>
                </a:solidFill>
                <a:cs typeface="Arial" charset="0"/>
              </a:rPr>
              <a:t>© Natural Resources Institute Finland</a:t>
            </a:r>
          </a:p>
        </p:txBody>
      </p:sp>
      <p:pic>
        <p:nvPicPr>
          <p:cNvPr id="6" name="Picture 7">
            <a:extLst>
              <a:ext uri="{FF2B5EF4-FFF2-40B4-BE49-F238E27FC236}">
                <a16:creationId xmlns:a16="http://schemas.microsoft.com/office/drawing/2014/main" id="{8C5A0F62-83B4-4CC7-9050-E0570873BB9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731125" y="3967163"/>
            <a:ext cx="1223963"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ubtitle 2"/>
          <p:cNvSpPr>
            <a:spLocks noGrp="1"/>
          </p:cNvSpPr>
          <p:nvPr>
            <p:ph type="subTitle" idx="1"/>
          </p:nvPr>
        </p:nvSpPr>
        <p:spPr>
          <a:xfrm>
            <a:off x="471982" y="2114646"/>
            <a:ext cx="5262699" cy="637277"/>
          </a:xfrm>
          <a:prstGeom prst="rect">
            <a:avLst/>
          </a:prstGeom>
          <a:ln>
            <a:noFill/>
          </a:ln>
        </p:spPr>
        <p:txBody>
          <a:bodyPr rtlCol="0">
            <a:normAutofit/>
          </a:bodyPr>
          <a:lstStyle>
            <a:lvl1pPr marL="0" indent="0">
              <a:buFontTx/>
              <a:buNone/>
              <a:defRPr lang="en-US" sz="2000" dirty="0">
                <a:solidFill>
                  <a:schemeClr val="tx2"/>
                </a:solidFill>
                <a:effectLst/>
              </a:defRPr>
            </a:lvl1pPr>
          </a:lstStyle>
          <a:p>
            <a:pPr lvl="0"/>
            <a:r>
              <a:rPr lang="en-US"/>
              <a:t>Click to edit Master subtitle style</a:t>
            </a:r>
            <a:endParaRPr lang="en-US" dirty="0"/>
          </a:p>
        </p:txBody>
      </p:sp>
      <p:sp>
        <p:nvSpPr>
          <p:cNvPr id="12" name="Title 1"/>
          <p:cNvSpPr>
            <a:spLocks noGrp="1"/>
          </p:cNvSpPr>
          <p:nvPr>
            <p:ph type="ctrTitle"/>
          </p:nvPr>
        </p:nvSpPr>
        <p:spPr>
          <a:xfrm>
            <a:off x="471982" y="633771"/>
            <a:ext cx="5644203" cy="1409039"/>
          </a:xfrm>
          <a:prstGeom prst="rect">
            <a:avLst/>
          </a:prstGeom>
          <a:ln>
            <a:noFill/>
          </a:ln>
        </p:spPr>
        <p:txBody>
          <a:bodyPr rtlCol="0" anchor="ctr">
            <a:normAutofit/>
          </a:bodyPr>
          <a:lstStyle>
            <a:lvl1pPr>
              <a:defRPr lang="en-US" sz="3800" baseline="0" dirty="0">
                <a:solidFill>
                  <a:schemeClr val="accent1"/>
                </a:solidFill>
                <a:effectLst/>
                <a:ea typeface="+mn-ea"/>
              </a:defRPr>
            </a:lvl1pPr>
          </a:lstStyle>
          <a:p>
            <a:pPr lvl="0"/>
            <a:r>
              <a:rPr lang="en-US"/>
              <a:t>Click to edit Master title style</a:t>
            </a:r>
            <a:endParaRPr lang="en-US" dirty="0"/>
          </a:p>
        </p:txBody>
      </p:sp>
      <p:sp>
        <p:nvSpPr>
          <p:cNvPr id="7" name="Slide Number Placeholder 6">
            <a:extLst>
              <a:ext uri="{FF2B5EF4-FFF2-40B4-BE49-F238E27FC236}">
                <a16:creationId xmlns:a16="http://schemas.microsoft.com/office/drawing/2014/main" id="{B5E84D9E-7622-4D1A-B733-8EC0C4F04F78}"/>
              </a:ext>
            </a:extLst>
          </p:cNvPr>
          <p:cNvSpPr>
            <a:spLocks noGrp="1"/>
          </p:cNvSpPr>
          <p:nvPr>
            <p:ph type="sldNum" sz="quarter" idx="10"/>
          </p:nvPr>
        </p:nvSpPr>
        <p:spPr/>
        <p:txBody>
          <a:bodyPr/>
          <a:lstStyle>
            <a:lvl1pPr>
              <a:defRPr>
                <a:solidFill>
                  <a:srgbClr val="FFFFFF"/>
                </a:solidFill>
              </a:defRPr>
            </a:lvl1pPr>
          </a:lstStyle>
          <a:p>
            <a:pPr>
              <a:defRPr/>
            </a:pPr>
            <a:fld id="{798D58B9-7652-4AC5-90EF-536E81F33E9C}" type="slidenum">
              <a:rPr lang="en-US" altLang="fi-FI"/>
              <a:pPr>
                <a:defRPr/>
              </a:pPr>
              <a:t>‹#›</a:t>
            </a:fld>
            <a:endParaRPr lang="en-US" altLang="fi-FI"/>
          </a:p>
        </p:txBody>
      </p:sp>
      <p:sp>
        <p:nvSpPr>
          <p:cNvPr id="8" name="Date Placeholder 3">
            <a:extLst>
              <a:ext uri="{FF2B5EF4-FFF2-40B4-BE49-F238E27FC236}">
                <a16:creationId xmlns:a16="http://schemas.microsoft.com/office/drawing/2014/main" id="{CF023FFE-1CD5-430D-9E54-5466C84F3C42}"/>
              </a:ext>
            </a:extLst>
          </p:cNvPr>
          <p:cNvSpPr>
            <a:spLocks noGrp="1"/>
          </p:cNvSpPr>
          <p:nvPr>
            <p:ph type="dt" sz="half" idx="11"/>
          </p:nvPr>
        </p:nvSpPr>
        <p:spPr/>
        <p:txBody>
          <a:bodyPr/>
          <a:lstStyle>
            <a:lvl1pPr algn="l" fontAlgn="auto">
              <a:spcBef>
                <a:spcPts val="0"/>
              </a:spcBef>
              <a:spcAft>
                <a:spcPts val="0"/>
              </a:spcAft>
              <a:defRPr sz="1000">
                <a:solidFill>
                  <a:srgbClr val="FFFFFF"/>
                </a:solidFill>
                <a:latin typeface="Arial"/>
                <a:ea typeface="+mn-ea"/>
                <a:cs typeface="Arial"/>
              </a:defRPr>
            </a:lvl1pPr>
          </a:lstStyle>
          <a:p>
            <a:pPr>
              <a:defRPr/>
            </a:pPr>
            <a:fld id="{94733832-F95D-4719-BF02-DCDF8D2302D0}" type="datetime1">
              <a:rPr lang="fi-FI"/>
              <a:pPr>
                <a:defRPr/>
              </a:pPr>
              <a:t>17.12.2020</a:t>
            </a:fld>
            <a:endParaRPr lang="en-US"/>
          </a:p>
        </p:txBody>
      </p:sp>
    </p:spTree>
    <p:extLst>
      <p:ext uri="{BB962C8B-B14F-4D97-AF65-F5344CB8AC3E}">
        <p14:creationId xmlns:p14="http://schemas.microsoft.com/office/powerpoint/2010/main" val="34183491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LUKE - Title Slide 3">
    <p:bg>
      <p:bgPr>
        <a:solidFill>
          <a:srgbClr val="7F3F98"/>
        </a:soli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2A5BA966-350B-4EC6-AB04-AA368053DFD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689292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kstikehys 9">
            <a:extLst>
              <a:ext uri="{FF2B5EF4-FFF2-40B4-BE49-F238E27FC236}">
                <a16:creationId xmlns:a16="http://schemas.microsoft.com/office/drawing/2014/main" id="{9F28175F-3C33-4045-9E4B-8D80A0557D8D}"/>
              </a:ext>
            </a:extLst>
          </p:cNvPr>
          <p:cNvSpPr txBox="1">
            <a:spLocks noChangeArrowheads="1"/>
          </p:cNvSpPr>
          <p:nvPr userDrawn="1"/>
        </p:nvSpPr>
        <p:spPr bwMode="auto">
          <a:xfrm>
            <a:off x="5422900" y="4779963"/>
            <a:ext cx="2365375" cy="246062"/>
          </a:xfrm>
          <a:prstGeom prst="rect">
            <a:avLst/>
          </a:prstGeom>
          <a:noFill/>
          <a:ln>
            <a:noFill/>
          </a:ln>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r>
              <a:rPr lang="fi-FI" altLang="fi-FI" sz="1000" dirty="0">
                <a:solidFill>
                  <a:schemeClr val="bg1"/>
                </a:solidFill>
                <a:cs typeface="Arial" charset="0"/>
              </a:rPr>
              <a:t>© Natural Resources Institute Finland</a:t>
            </a:r>
          </a:p>
        </p:txBody>
      </p:sp>
      <p:pic>
        <p:nvPicPr>
          <p:cNvPr id="6" name="Picture 7">
            <a:extLst>
              <a:ext uri="{FF2B5EF4-FFF2-40B4-BE49-F238E27FC236}">
                <a16:creationId xmlns:a16="http://schemas.microsoft.com/office/drawing/2014/main" id="{4C048C36-3E9A-400B-8B38-741C9C645EC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731125" y="3967163"/>
            <a:ext cx="1223963"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ubtitle 2"/>
          <p:cNvSpPr>
            <a:spLocks noGrp="1"/>
          </p:cNvSpPr>
          <p:nvPr>
            <p:ph type="subTitle" idx="1"/>
          </p:nvPr>
        </p:nvSpPr>
        <p:spPr>
          <a:xfrm>
            <a:off x="471982" y="2114646"/>
            <a:ext cx="5262699" cy="637277"/>
          </a:xfrm>
          <a:prstGeom prst="rect">
            <a:avLst/>
          </a:prstGeom>
          <a:ln>
            <a:noFill/>
          </a:ln>
        </p:spPr>
        <p:txBody>
          <a:bodyPr rtlCol="0">
            <a:normAutofit/>
          </a:bodyPr>
          <a:lstStyle>
            <a:lvl1pPr marL="0" indent="0">
              <a:buFontTx/>
              <a:buNone/>
              <a:defRPr lang="en-US" sz="2000" dirty="0">
                <a:solidFill>
                  <a:schemeClr val="tx2"/>
                </a:solidFill>
                <a:effectLst/>
              </a:defRPr>
            </a:lvl1pPr>
          </a:lstStyle>
          <a:p>
            <a:pPr lvl="0"/>
            <a:r>
              <a:rPr lang="en-US"/>
              <a:t>Click to edit Master subtitle style</a:t>
            </a:r>
            <a:endParaRPr lang="en-US" dirty="0"/>
          </a:p>
        </p:txBody>
      </p:sp>
      <p:sp>
        <p:nvSpPr>
          <p:cNvPr id="12" name="Title 1"/>
          <p:cNvSpPr>
            <a:spLocks noGrp="1"/>
          </p:cNvSpPr>
          <p:nvPr>
            <p:ph type="ctrTitle"/>
          </p:nvPr>
        </p:nvSpPr>
        <p:spPr>
          <a:xfrm>
            <a:off x="471982" y="633771"/>
            <a:ext cx="5644203" cy="1409039"/>
          </a:xfrm>
          <a:prstGeom prst="rect">
            <a:avLst/>
          </a:prstGeom>
          <a:ln>
            <a:noFill/>
          </a:ln>
        </p:spPr>
        <p:txBody>
          <a:bodyPr rtlCol="0" anchor="ctr">
            <a:normAutofit/>
          </a:bodyPr>
          <a:lstStyle>
            <a:lvl1pPr>
              <a:defRPr lang="en-US" sz="3800" baseline="0" dirty="0">
                <a:solidFill>
                  <a:schemeClr val="accent1"/>
                </a:solidFill>
                <a:effectLst/>
                <a:ea typeface="+mn-ea"/>
              </a:defRPr>
            </a:lvl1pPr>
          </a:lstStyle>
          <a:p>
            <a:pPr lvl="0"/>
            <a:r>
              <a:rPr lang="en-US"/>
              <a:t>Click to edit Master title style</a:t>
            </a:r>
            <a:endParaRPr lang="en-US" dirty="0"/>
          </a:p>
        </p:txBody>
      </p:sp>
      <p:sp>
        <p:nvSpPr>
          <p:cNvPr id="7" name="Slide Number Placeholder 6">
            <a:extLst>
              <a:ext uri="{FF2B5EF4-FFF2-40B4-BE49-F238E27FC236}">
                <a16:creationId xmlns:a16="http://schemas.microsoft.com/office/drawing/2014/main" id="{26CAC1C7-05AF-4793-9A99-99B8887F7460}"/>
              </a:ext>
            </a:extLst>
          </p:cNvPr>
          <p:cNvSpPr>
            <a:spLocks noGrp="1"/>
          </p:cNvSpPr>
          <p:nvPr>
            <p:ph type="sldNum" sz="quarter" idx="10"/>
          </p:nvPr>
        </p:nvSpPr>
        <p:spPr/>
        <p:txBody>
          <a:bodyPr/>
          <a:lstStyle>
            <a:lvl1pPr>
              <a:defRPr>
                <a:solidFill>
                  <a:srgbClr val="FFFFFF"/>
                </a:solidFill>
              </a:defRPr>
            </a:lvl1pPr>
          </a:lstStyle>
          <a:p>
            <a:pPr>
              <a:defRPr/>
            </a:pPr>
            <a:fld id="{3C7BFC87-13F7-4E0F-B0A5-649615603EA1}" type="slidenum">
              <a:rPr lang="en-US" altLang="fi-FI"/>
              <a:pPr>
                <a:defRPr/>
              </a:pPr>
              <a:t>‹#›</a:t>
            </a:fld>
            <a:endParaRPr lang="en-US" altLang="fi-FI"/>
          </a:p>
        </p:txBody>
      </p:sp>
      <p:sp>
        <p:nvSpPr>
          <p:cNvPr id="8" name="Date Placeholder 3">
            <a:extLst>
              <a:ext uri="{FF2B5EF4-FFF2-40B4-BE49-F238E27FC236}">
                <a16:creationId xmlns:a16="http://schemas.microsoft.com/office/drawing/2014/main" id="{DAF885EE-826D-40E9-9A7E-341F17C8866F}"/>
              </a:ext>
            </a:extLst>
          </p:cNvPr>
          <p:cNvSpPr>
            <a:spLocks noGrp="1"/>
          </p:cNvSpPr>
          <p:nvPr>
            <p:ph type="dt" sz="half" idx="11"/>
          </p:nvPr>
        </p:nvSpPr>
        <p:spPr/>
        <p:txBody>
          <a:bodyPr/>
          <a:lstStyle>
            <a:lvl1pPr algn="l" fontAlgn="auto">
              <a:spcBef>
                <a:spcPts val="0"/>
              </a:spcBef>
              <a:spcAft>
                <a:spcPts val="0"/>
              </a:spcAft>
              <a:defRPr sz="1000">
                <a:solidFill>
                  <a:srgbClr val="FFFFFF"/>
                </a:solidFill>
                <a:latin typeface="Arial"/>
                <a:ea typeface="+mn-ea"/>
                <a:cs typeface="Arial"/>
              </a:defRPr>
            </a:lvl1pPr>
          </a:lstStyle>
          <a:p>
            <a:pPr>
              <a:defRPr/>
            </a:pPr>
            <a:fld id="{5B82F3A9-B059-45DA-A1FA-6FE71357B45F}" type="datetime1">
              <a:rPr lang="fi-FI"/>
              <a:pPr>
                <a:defRPr/>
              </a:pPr>
              <a:t>17.12.2020</a:t>
            </a:fld>
            <a:endParaRPr lang="en-US"/>
          </a:p>
        </p:txBody>
      </p:sp>
    </p:spTree>
    <p:extLst>
      <p:ext uri="{BB962C8B-B14F-4D97-AF65-F5344CB8AC3E}">
        <p14:creationId xmlns:p14="http://schemas.microsoft.com/office/powerpoint/2010/main" val="31509289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LUKE - Title Slide 3">
    <p:bg>
      <p:bgPr>
        <a:solidFill>
          <a:schemeClr val="tx2"/>
        </a:soli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2298BB2C-819B-4306-929E-9ED0B0E09F4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689292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kstikehys 9">
            <a:extLst>
              <a:ext uri="{FF2B5EF4-FFF2-40B4-BE49-F238E27FC236}">
                <a16:creationId xmlns:a16="http://schemas.microsoft.com/office/drawing/2014/main" id="{CCD8363C-0694-4BBD-9449-4A6072D377A8}"/>
              </a:ext>
            </a:extLst>
          </p:cNvPr>
          <p:cNvSpPr txBox="1">
            <a:spLocks noChangeArrowheads="1"/>
          </p:cNvSpPr>
          <p:nvPr userDrawn="1"/>
        </p:nvSpPr>
        <p:spPr bwMode="auto">
          <a:xfrm>
            <a:off x="5422900" y="4779963"/>
            <a:ext cx="2365375" cy="246062"/>
          </a:xfrm>
          <a:prstGeom prst="rect">
            <a:avLst/>
          </a:prstGeom>
          <a:noFill/>
          <a:ln>
            <a:noFill/>
          </a:ln>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r>
              <a:rPr lang="fi-FI" altLang="fi-FI" sz="1000" dirty="0">
                <a:solidFill>
                  <a:schemeClr val="bg1"/>
                </a:solidFill>
                <a:cs typeface="Arial" charset="0"/>
              </a:rPr>
              <a:t>© Natural Resources Institute Finland</a:t>
            </a:r>
          </a:p>
        </p:txBody>
      </p:sp>
      <p:pic>
        <p:nvPicPr>
          <p:cNvPr id="6" name="Picture 7">
            <a:extLst>
              <a:ext uri="{FF2B5EF4-FFF2-40B4-BE49-F238E27FC236}">
                <a16:creationId xmlns:a16="http://schemas.microsoft.com/office/drawing/2014/main" id="{B0C3DE54-A89B-4BE7-9B9E-FD9E80DBA7D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731125" y="3967163"/>
            <a:ext cx="1223963"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ubtitle 2"/>
          <p:cNvSpPr>
            <a:spLocks noGrp="1"/>
          </p:cNvSpPr>
          <p:nvPr>
            <p:ph type="subTitle" idx="1"/>
          </p:nvPr>
        </p:nvSpPr>
        <p:spPr>
          <a:xfrm>
            <a:off x="471982" y="2114646"/>
            <a:ext cx="5262699" cy="637277"/>
          </a:xfrm>
          <a:prstGeom prst="rect">
            <a:avLst/>
          </a:prstGeom>
          <a:ln>
            <a:noFill/>
          </a:ln>
        </p:spPr>
        <p:txBody>
          <a:bodyPr rtlCol="0">
            <a:normAutofit/>
          </a:bodyPr>
          <a:lstStyle>
            <a:lvl1pPr marL="0" indent="0">
              <a:buFontTx/>
              <a:buNone/>
              <a:defRPr lang="en-US" sz="2000" dirty="0">
                <a:solidFill>
                  <a:schemeClr val="tx2"/>
                </a:solidFill>
                <a:effectLst/>
              </a:defRPr>
            </a:lvl1pPr>
          </a:lstStyle>
          <a:p>
            <a:pPr lvl="0"/>
            <a:r>
              <a:rPr lang="en-US"/>
              <a:t>Click to edit Master subtitle style</a:t>
            </a:r>
            <a:endParaRPr lang="en-US" dirty="0"/>
          </a:p>
        </p:txBody>
      </p:sp>
      <p:sp>
        <p:nvSpPr>
          <p:cNvPr id="12" name="Title 1"/>
          <p:cNvSpPr>
            <a:spLocks noGrp="1"/>
          </p:cNvSpPr>
          <p:nvPr>
            <p:ph type="ctrTitle"/>
          </p:nvPr>
        </p:nvSpPr>
        <p:spPr>
          <a:xfrm>
            <a:off x="471982" y="633771"/>
            <a:ext cx="5644203" cy="1409039"/>
          </a:xfrm>
          <a:prstGeom prst="rect">
            <a:avLst/>
          </a:prstGeom>
          <a:ln>
            <a:noFill/>
          </a:ln>
        </p:spPr>
        <p:txBody>
          <a:bodyPr rtlCol="0" anchor="ctr">
            <a:normAutofit/>
          </a:bodyPr>
          <a:lstStyle>
            <a:lvl1pPr>
              <a:defRPr lang="en-US" sz="3800" baseline="0" dirty="0">
                <a:solidFill>
                  <a:schemeClr val="accent1"/>
                </a:solidFill>
                <a:effectLst/>
                <a:ea typeface="+mn-ea"/>
              </a:defRPr>
            </a:lvl1pPr>
          </a:lstStyle>
          <a:p>
            <a:pPr lvl="0"/>
            <a:r>
              <a:rPr lang="en-US"/>
              <a:t>Click to edit Master title style</a:t>
            </a:r>
            <a:endParaRPr lang="en-US" dirty="0"/>
          </a:p>
        </p:txBody>
      </p:sp>
      <p:sp>
        <p:nvSpPr>
          <p:cNvPr id="7" name="Slide Number Placeholder 6">
            <a:extLst>
              <a:ext uri="{FF2B5EF4-FFF2-40B4-BE49-F238E27FC236}">
                <a16:creationId xmlns:a16="http://schemas.microsoft.com/office/drawing/2014/main" id="{F08B2AB1-640A-4965-BC7B-50B6751F26DD}"/>
              </a:ext>
            </a:extLst>
          </p:cNvPr>
          <p:cNvSpPr>
            <a:spLocks noGrp="1"/>
          </p:cNvSpPr>
          <p:nvPr>
            <p:ph type="sldNum" sz="quarter" idx="10"/>
          </p:nvPr>
        </p:nvSpPr>
        <p:spPr/>
        <p:txBody>
          <a:bodyPr/>
          <a:lstStyle>
            <a:lvl1pPr>
              <a:defRPr>
                <a:solidFill>
                  <a:srgbClr val="FFFFFF"/>
                </a:solidFill>
              </a:defRPr>
            </a:lvl1pPr>
          </a:lstStyle>
          <a:p>
            <a:pPr>
              <a:defRPr/>
            </a:pPr>
            <a:fld id="{A07A3A4E-669E-4229-A736-BEA808166857}" type="slidenum">
              <a:rPr lang="en-US" altLang="fi-FI"/>
              <a:pPr>
                <a:defRPr/>
              </a:pPr>
              <a:t>‹#›</a:t>
            </a:fld>
            <a:endParaRPr lang="en-US" altLang="fi-FI"/>
          </a:p>
        </p:txBody>
      </p:sp>
      <p:sp>
        <p:nvSpPr>
          <p:cNvPr id="8" name="Date Placeholder 3">
            <a:extLst>
              <a:ext uri="{FF2B5EF4-FFF2-40B4-BE49-F238E27FC236}">
                <a16:creationId xmlns:a16="http://schemas.microsoft.com/office/drawing/2014/main" id="{CEBE062C-B6FC-4344-94A6-CF7046BC14CB}"/>
              </a:ext>
            </a:extLst>
          </p:cNvPr>
          <p:cNvSpPr>
            <a:spLocks noGrp="1"/>
          </p:cNvSpPr>
          <p:nvPr>
            <p:ph type="dt" sz="half" idx="11"/>
          </p:nvPr>
        </p:nvSpPr>
        <p:spPr/>
        <p:txBody>
          <a:bodyPr/>
          <a:lstStyle>
            <a:lvl1pPr algn="l" fontAlgn="auto">
              <a:spcBef>
                <a:spcPts val="0"/>
              </a:spcBef>
              <a:spcAft>
                <a:spcPts val="0"/>
              </a:spcAft>
              <a:defRPr sz="1000">
                <a:solidFill>
                  <a:srgbClr val="FFFFFF"/>
                </a:solidFill>
                <a:latin typeface="Arial"/>
                <a:ea typeface="+mn-ea"/>
                <a:cs typeface="Arial"/>
              </a:defRPr>
            </a:lvl1pPr>
          </a:lstStyle>
          <a:p>
            <a:pPr>
              <a:defRPr/>
            </a:pPr>
            <a:fld id="{F380790A-ECC4-49B4-A8BC-3DFD7EC5728E}" type="datetime1">
              <a:rPr lang="fi-FI"/>
              <a:pPr>
                <a:defRPr/>
              </a:pPr>
              <a:t>17.12.2020</a:t>
            </a:fld>
            <a:endParaRPr lang="en-US"/>
          </a:p>
        </p:txBody>
      </p:sp>
    </p:spTree>
    <p:extLst>
      <p:ext uri="{BB962C8B-B14F-4D97-AF65-F5344CB8AC3E}">
        <p14:creationId xmlns:p14="http://schemas.microsoft.com/office/powerpoint/2010/main" val="1874798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498BF-DA46-4A6E-AB96-06EC38E841A9}"/>
              </a:ext>
            </a:extLst>
          </p:cNvPr>
          <p:cNvSpPr>
            <a:spLocks noGrp="1"/>
          </p:cNvSpPr>
          <p:nvPr>
            <p:ph type="title"/>
          </p:nvPr>
        </p:nvSpPr>
        <p:spPr/>
        <p:txBody>
          <a:bodyPr/>
          <a:lstStyle/>
          <a:p>
            <a:r>
              <a:rPr lang="en-US"/>
              <a:t>Click to edit Master title style</a:t>
            </a:r>
            <a:endParaRPr lang="hr-HR"/>
          </a:p>
        </p:txBody>
      </p:sp>
      <p:sp>
        <p:nvSpPr>
          <p:cNvPr id="3" name="Content Placeholder 2">
            <a:extLst>
              <a:ext uri="{FF2B5EF4-FFF2-40B4-BE49-F238E27FC236}">
                <a16:creationId xmlns:a16="http://schemas.microsoft.com/office/drawing/2014/main" id="{06C3DC65-A4C9-4CF0-BE3A-544EBBEDE37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a:extLst>
              <a:ext uri="{FF2B5EF4-FFF2-40B4-BE49-F238E27FC236}">
                <a16:creationId xmlns:a16="http://schemas.microsoft.com/office/drawing/2014/main" id="{131D0CFC-5F3C-437A-9BDF-64F71BA0275B}"/>
              </a:ext>
            </a:extLst>
          </p:cNvPr>
          <p:cNvSpPr>
            <a:spLocks noGrp="1"/>
          </p:cNvSpPr>
          <p:nvPr>
            <p:ph type="dt" sz="half" idx="10"/>
          </p:nvPr>
        </p:nvSpPr>
        <p:spPr/>
        <p:txBody>
          <a:bodyPr/>
          <a:lstStyle/>
          <a:p>
            <a:pPr>
              <a:defRPr/>
            </a:pPr>
            <a:fld id="{E104B825-8CF2-4E3F-A223-D1DC0283D526}" type="datetime1">
              <a:rPr lang="fi-FI" smtClean="0"/>
              <a:pPr>
                <a:defRPr/>
              </a:pPr>
              <a:t>17.12.2020</a:t>
            </a:fld>
            <a:endParaRPr lang="en-US">
              <a:solidFill>
                <a:schemeClr val="tx1">
                  <a:lumMod val="60000"/>
                  <a:lumOff val="40000"/>
                </a:schemeClr>
              </a:solidFill>
            </a:endParaRPr>
          </a:p>
        </p:txBody>
      </p:sp>
      <p:sp>
        <p:nvSpPr>
          <p:cNvPr id="5" name="Footer Placeholder 4">
            <a:extLst>
              <a:ext uri="{FF2B5EF4-FFF2-40B4-BE49-F238E27FC236}">
                <a16:creationId xmlns:a16="http://schemas.microsoft.com/office/drawing/2014/main" id="{5D9BAA6D-9EE0-4CFB-BB64-B0FA66BE8676}"/>
              </a:ext>
            </a:extLst>
          </p:cNvPr>
          <p:cNvSpPr>
            <a:spLocks noGrp="1"/>
          </p:cNvSpPr>
          <p:nvPr>
            <p:ph type="ftr" sz="quarter" idx="11"/>
          </p:nvPr>
        </p:nvSpPr>
        <p:spPr/>
        <p:txBody>
          <a:bodyPr/>
          <a:lstStyle/>
          <a:p>
            <a:endParaRPr lang="hr-HR"/>
          </a:p>
        </p:txBody>
      </p:sp>
      <p:sp>
        <p:nvSpPr>
          <p:cNvPr id="6" name="Slide Number Placeholder 5">
            <a:extLst>
              <a:ext uri="{FF2B5EF4-FFF2-40B4-BE49-F238E27FC236}">
                <a16:creationId xmlns:a16="http://schemas.microsoft.com/office/drawing/2014/main" id="{3E465D98-EE7D-4EF2-B351-8C8B55830254}"/>
              </a:ext>
            </a:extLst>
          </p:cNvPr>
          <p:cNvSpPr>
            <a:spLocks noGrp="1"/>
          </p:cNvSpPr>
          <p:nvPr>
            <p:ph type="sldNum" sz="quarter" idx="12"/>
          </p:nvPr>
        </p:nvSpPr>
        <p:spPr/>
        <p:txBody>
          <a:bodyPr/>
          <a:lstStyle/>
          <a:p>
            <a:pPr>
              <a:defRPr/>
            </a:pPr>
            <a:fld id="{6EDA3636-9BEA-4855-91DB-B355269AC63F}" type="slidenum">
              <a:rPr lang="en-US" altLang="fi-FI" smtClean="0"/>
              <a:pPr>
                <a:defRPr/>
              </a:pPr>
              <a:t>‹#›</a:t>
            </a:fld>
            <a:endParaRPr lang="en-US" altLang="fi-FI"/>
          </a:p>
        </p:txBody>
      </p:sp>
    </p:spTree>
    <p:extLst>
      <p:ext uri="{BB962C8B-B14F-4D97-AF65-F5344CB8AC3E}">
        <p14:creationId xmlns:p14="http://schemas.microsoft.com/office/powerpoint/2010/main" val="801035561"/>
      </p:ext>
    </p:extLst>
  </p:cSld>
  <p:clrMapOvr>
    <a:masterClrMapping/>
  </p:clrMapOvr>
  <p:hf hdr="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LUKE - Title and Content">
    <p:bg>
      <p:bgPr>
        <a:solidFill>
          <a:schemeClr val="accent1"/>
        </a:solidFill>
        <a:effectLst/>
      </p:bgPr>
    </p:bg>
    <p:spTree>
      <p:nvGrpSpPr>
        <p:cNvPr id="1" name=""/>
        <p:cNvGrpSpPr/>
        <p:nvPr/>
      </p:nvGrpSpPr>
      <p:grpSpPr>
        <a:xfrm>
          <a:off x="0" y="0"/>
          <a:ext cx="0" cy="0"/>
          <a:chOff x="0" y="0"/>
          <a:chExt cx="0" cy="0"/>
        </a:xfrm>
      </p:grpSpPr>
      <p:sp>
        <p:nvSpPr>
          <p:cNvPr id="4" name="Tekstikehys 9">
            <a:extLst>
              <a:ext uri="{FF2B5EF4-FFF2-40B4-BE49-F238E27FC236}">
                <a16:creationId xmlns:a16="http://schemas.microsoft.com/office/drawing/2014/main" id="{D4D5176F-3E40-44CE-9058-BB8B9BC138B7}"/>
              </a:ext>
            </a:extLst>
          </p:cNvPr>
          <p:cNvSpPr txBox="1">
            <a:spLocks noChangeArrowheads="1"/>
          </p:cNvSpPr>
          <p:nvPr userDrawn="1"/>
        </p:nvSpPr>
        <p:spPr bwMode="auto">
          <a:xfrm>
            <a:off x="5422900" y="4779963"/>
            <a:ext cx="2365375" cy="246062"/>
          </a:xfrm>
          <a:prstGeom prst="rect">
            <a:avLst/>
          </a:prstGeom>
          <a:noFill/>
          <a:ln>
            <a:noFill/>
          </a:ln>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r>
              <a:rPr lang="fi-FI" altLang="fi-FI" sz="1000" dirty="0">
                <a:solidFill>
                  <a:schemeClr val="bg1"/>
                </a:solidFill>
                <a:cs typeface="Arial" charset="0"/>
              </a:rPr>
              <a:t>© Natural Resources Institute Finland</a:t>
            </a:r>
          </a:p>
        </p:txBody>
      </p:sp>
      <p:pic>
        <p:nvPicPr>
          <p:cNvPr id="5" name="Picture 5">
            <a:extLst>
              <a:ext uri="{FF2B5EF4-FFF2-40B4-BE49-F238E27FC236}">
                <a16:creationId xmlns:a16="http://schemas.microsoft.com/office/drawing/2014/main" id="{8098E91C-62A6-472C-BA8B-7C1290F8280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31125" y="3967163"/>
            <a:ext cx="1223963"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a:extLst>
              <a:ext uri="{FF2B5EF4-FFF2-40B4-BE49-F238E27FC236}">
                <a16:creationId xmlns:a16="http://schemas.microsoft.com/office/drawing/2014/main" id="{4FFEB04C-F56A-401C-87F3-3AAE1E9FFCF8}"/>
              </a:ext>
            </a:extLst>
          </p:cNvPr>
          <p:cNvCxnSpPr/>
          <p:nvPr userDrawn="1"/>
        </p:nvCxnSpPr>
        <p:spPr>
          <a:xfrm>
            <a:off x="720725" y="4827588"/>
            <a:ext cx="0" cy="3238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p:ph type="ctrTitle"/>
          </p:nvPr>
        </p:nvSpPr>
        <p:spPr>
          <a:xfrm>
            <a:off x="471982" y="272502"/>
            <a:ext cx="8127011" cy="750899"/>
          </a:xfrm>
          <a:prstGeom prst="rect">
            <a:avLst/>
          </a:prstGeom>
          <a:ln>
            <a:noFill/>
          </a:ln>
        </p:spPr>
        <p:txBody>
          <a:bodyPr rtlCol="0" anchor="ctr">
            <a:noAutofit/>
          </a:bodyPr>
          <a:lstStyle>
            <a:lvl1pPr>
              <a:defRPr lang="en-US" sz="2400" dirty="0">
                <a:solidFill>
                  <a:schemeClr val="bg1"/>
                </a:solidFill>
                <a:effectLst/>
                <a:ea typeface="+mn-ea"/>
              </a:defRPr>
            </a:lvl1pPr>
          </a:lstStyle>
          <a:p>
            <a:pPr lvl="0"/>
            <a:r>
              <a:rPr lang="en-US"/>
              <a:t>Click to edit Master title style</a:t>
            </a:r>
            <a:endParaRPr lang="en-US" dirty="0"/>
          </a:p>
        </p:txBody>
      </p:sp>
      <p:sp>
        <p:nvSpPr>
          <p:cNvPr id="14" name="Content Placeholder 2"/>
          <p:cNvSpPr>
            <a:spLocks noGrp="1"/>
          </p:cNvSpPr>
          <p:nvPr>
            <p:ph idx="12"/>
          </p:nvPr>
        </p:nvSpPr>
        <p:spPr>
          <a:xfrm>
            <a:off x="471982" y="1235349"/>
            <a:ext cx="8127011" cy="3409319"/>
          </a:xfrm>
          <a:prstGeom prst="rect">
            <a:avLst/>
          </a:prstGeom>
        </p:spPr>
        <p:txBody>
          <a:bodyPr/>
          <a:lstStyle>
            <a:lvl1pPr>
              <a:defRPr sz="1800">
                <a:solidFill>
                  <a:schemeClr val="bg1"/>
                </a:solidFill>
              </a:defRPr>
            </a:lvl1pPr>
            <a:lvl2pPr>
              <a:defRPr sz="16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16D051E1-98D9-46B7-8B7E-85342F8DB4B3}"/>
              </a:ext>
            </a:extLst>
          </p:cNvPr>
          <p:cNvSpPr>
            <a:spLocks noGrp="1"/>
          </p:cNvSpPr>
          <p:nvPr>
            <p:ph type="sldNum" sz="quarter" idx="13"/>
          </p:nvPr>
        </p:nvSpPr>
        <p:spPr>
          <a:xfrm>
            <a:off x="823913" y="4814888"/>
            <a:ext cx="447675" cy="204787"/>
          </a:xfrm>
        </p:spPr>
        <p:txBody>
          <a:bodyPr/>
          <a:lstStyle>
            <a:lvl1pPr>
              <a:defRPr>
                <a:solidFill>
                  <a:schemeClr val="bg1"/>
                </a:solidFill>
              </a:defRPr>
            </a:lvl1pPr>
          </a:lstStyle>
          <a:p>
            <a:pPr>
              <a:defRPr/>
            </a:pPr>
            <a:fld id="{DE294773-D8CA-496D-B0D7-E14B08647AAE}" type="slidenum">
              <a:rPr lang="en-US" altLang="fi-FI"/>
              <a:pPr>
                <a:defRPr/>
              </a:pPr>
              <a:t>‹#›</a:t>
            </a:fld>
            <a:endParaRPr lang="en-US" altLang="fi-FI"/>
          </a:p>
        </p:txBody>
      </p:sp>
      <p:sp>
        <p:nvSpPr>
          <p:cNvPr id="8" name="Date Placeholder 3">
            <a:extLst>
              <a:ext uri="{FF2B5EF4-FFF2-40B4-BE49-F238E27FC236}">
                <a16:creationId xmlns:a16="http://schemas.microsoft.com/office/drawing/2014/main" id="{28FC5888-60FB-434A-AC01-2A75170C2B5D}"/>
              </a:ext>
            </a:extLst>
          </p:cNvPr>
          <p:cNvSpPr>
            <a:spLocks noGrp="1"/>
          </p:cNvSpPr>
          <p:nvPr>
            <p:ph type="dt" sz="half" idx="14"/>
          </p:nvPr>
        </p:nvSpPr>
        <p:spPr/>
        <p:txBody>
          <a:bodyPr/>
          <a:lstStyle>
            <a:lvl1pPr algn="l">
              <a:defRPr sz="1000">
                <a:solidFill>
                  <a:schemeClr val="bg1"/>
                </a:solidFill>
                <a:latin typeface="Arial"/>
                <a:cs typeface="Arial"/>
              </a:defRPr>
            </a:lvl1pPr>
          </a:lstStyle>
          <a:p>
            <a:pPr>
              <a:defRPr/>
            </a:pPr>
            <a:fld id="{74C3E2A9-B515-466C-BF38-BE3436C9FABD}" type="datetime1">
              <a:rPr lang="fi-FI"/>
              <a:pPr>
                <a:defRPr/>
              </a:pPr>
              <a:t>17.12.2020</a:t>
            </a:fld>
            <a:endParaRPr lang="en-US"/>
          </a:p>
        </p:txBody>
      </p:sp>
    </p:spTree>
    <p:extLst>
      <p:ext uri="{BB962C8B-B14F-4D97-AF65-F5344CB8AC3E}">
        <p14:creationId xmlns:p14="http://schemas.microsoft.com/office/powerpoint/2010/main" val="6001657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LUKE - Title and Content">
    <p:bg>
      <p:bgPr>
        <a:solidFill>
          <a:schemeClr val="accent2"/>
        </a:solidFill>
        <a:effectLst/>
      </p:bgPr>
    </p:bg>
    <p:spTree>
      <p:nvGrpSpPr>
        <p:cNvPr id="1" name=""/>
        <p:cNvGrpSpPr/>
        <p:nvPr/>
      </p:nvGrpSpPr>
      <p:grpSpPr>
        <a:xfrm>
          <a:off x="0" y="0"/>
          <a:ext cx="0" cy="0"/>
          <a:chOff x="0" y="0"/>
          <a:chExt cx="0" cy="0"/>
        </a:xfrm>
      </p:grpSpPr>
      <p:sp>
        <p:nvSpPr>
          <p:cNvPr id="4" name="Tekstikehys 9">
            <a:extLst>
              <a:ext uri="{FF2B5EF4-FFF2-40B4-BE49-F238E27FC236}">
                <a16:creationId xmlns:a16="http://schemas.microsoft.com/office/drawing/2014/main" id="{513A3AC0-C37A-40D7-B25D-510166068C53}"/>
              </a:ext>
            </a:extLst>
          </p:cNvPr>
          <p:cNvSpPr txBox="1">
            <a:spLocks noChangeArrowheads="1"/>
          </p:cNvSpPr>
          <p:nvPr userDrawn="1"/>
        </p:nvSpPr>
        <p:spPr bwMode="auto">
          <a:xfrm>
            <a:off x="5422900" y="4779963"/>
            <a:ext cx="2365375" cy="246062"/>
          </a:xfrm>
          <a:prstGeom prst="rect">
            <a:avLst/>
          </a:prstGeom>
          <a:noFill/>
          <a:ln>
            <a:noFill/>
          </a:ln>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r>
              <a:rPr lang="fi-FI" altLang="fi-FI" sz="1000" dirty="0">
                <a:solidFill>
                  <a:schemeClr val="bg1"/>
                </a:solidFill>
                <a:cs typeface="Arial" charset="0"/>
              </a:rPr>
              <a:t>© Natural Resources Institute Finland</a:t>
            </a:r>
          </a:p>
        </p:txBody>
      </p:sp>
      <p:pic>
        <p:nvPicPr>
          <p:cNvPr id="5" name="Picture 5">
            <a:extLst>
              <a:ext uri="{FF2B5EF4-FFF2-40B4-BE49-F238E27FC236}">
                <a16:creationId xmlns:a16="http://schemas.microsoft.com/office/drawing/2014/main" id="{AAD65C20-5EF4-4C7B-ADFA-537381AD85C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31125" y="3967163"/>
            <a:ext cx="1223963"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ctrTitle"/>
          </p:nvPr>
        </p:nvSpPr>
        <p:spPr>
          <a:xfrm>
            <a:off x="471982" y="272502"/>
            <a:ext cx="8127011" cy="750899"/>
          </a:xfrm>
          <a:prstGeom prst="rect">
            <a:avLst/>
          </a:prstGeom>
          <a:ln>
            <a:noFill/>
          </a:ln>
        </p:spPr>
        <p:txBody>
          <a:bodyPr rtlCol="0" anchor="ctr">
            <a:noAutofit/>
          </a:bodyPr>
          <a:lstStyle>
            <a:lvl1pPr>
              <a:defRPr lang="en-US" sz="2400" dirty="0">
                <a:solidFill>
                  <a:schemeClr val="bg1"/>
                </a:solidFill>
                <a:effectLst/>
                <a:ea typeface="+mn-ea"/>
              </a:defRPr>
            </a:lvl1pPr>
          </a:lstStyle>
          <a:p>
            <a:pPr lvl="0"/>
            <a:r>
              <a:rPr lang="en-US"/>
              <a:t>Click to edit Master title style</a:t>
            </a:r>
            <a:endParaRPr lang="en-US" dirty="0"/>
          </a:p>
        </p:txBody>
      </p:sp>
      <p:sp>
        <p:nvSpPr>
          <p:cNvPr id="11" name="Content Placeholder 2"/>
          <p:cNvSpPr>
            <a:spLocks noGrp="1"/>
          </p:cNvSpPr>
          <p:nvPr>
            <p:ph idx="12"/>
          </p:nvPr>
        </p:nvSpPr>
        <p:spPr>
          <a:xfrm>
            <a:off x="471982" y="1235349"/>
            <a:ext cx="8127011" cy="3409319"/>
          </a:xfrm>
          <a:prstGeom prst="rect">
            <a:avLst/>
          </a:prstGeom>
        </p:spPr>
        <p:txBody>
          <a:bodyPr/>
          <a:lstStyle>
            <a:lvl1pPr>
              <a:defRPr sz="1800">
                <a:solidFill>
                  <a:schemeClr val="bg1"/>
                </a:solidFill>
              </a:defRPr>
            </a:lvl1pPr>
            <a:lvl2pPr>
              <a:defRPr sz="16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6">
            <a:extLst>
              <a:ext uri="{FF2B5EF4-FFF2-40B4-BE49-F238E27FC236}">
                <a16:creationId xmlns:a16="http://schemas.microsoft.com/office/drawing/2014/main" id="{09B6C002-5D07-4F21-B801-756A4A808346}"/>
              </a:ext>
            </a:extLst>
          </p:cNvPr>
          <p:cNvSpPr>
            <a:spLocks noGrp="1"/>
          </p:cNvSpPr>
          <p:nvPr>
            <p:ph type="sldNum" sz="quarter" idx="13"/>
          </p:nvPr>
        </p:nvSpPr>
        <p:spPr>
          <a:xfrm>
            <a:off x="823913" y="4814888"/>
            <a:ext cx="447675" cy="204787"/>
          </a:xfrm>
        </p:spPr>
        <p:txBody>
          <a:bodyPr/>
          <a:lstStyle>
            <a:lvl1pPr>
              <a:defRPr>
                <a:solidFill>
                  <a:schemeClr val="bg1"/>
                </a:solidFill>
              </a:defRPr>
            </a:lvl1pPr>
          </a:lstStyle>
          <a:p>
            <a:pPr>
              <a:defRPr/>
            </a:pPr>
            <a:fld id="{B6454C27-3D76-4787-87A9-45C42199150C}" type="slidenum">
              <a:rPr lang="en-US" altLang="fi-FI"/>
              <a:pPr>
                <a:defRPr/>
              </a:pPr>
              <a:t>‹#›</a:t>
            </a:fld>
            <a:endParaRPr lang="en-US" altLang="fi-FI"/>
          </a:p>
        </p:txBody>
      </p:sp>
      <p:sp>
        <p:nvSpPr>
          <p:cNvPr id="7" name="Date Placeholder 3">
            <a:extLst>
              <a:ext uri="{FF2B5EF4-FFF2-40B4-BE49-F238E27FC236}">
                <a16:creationId xmlns:a16="http://schemas.microsoft.com/office/drawing/2014/main" id="{7995C9A5-3AEC-4CC7-BA41-67C4605F6F79}"/>
              </a:ext>
            </a:extLst>
          </p:cNvPr>
          <p:cNvSpPr>
            <a:spLocks noGrp="1"/>
          </p:cNvSpPr>
          <p:nvPr>
            <p:ph type="dt" sz="half" idx="14"/>
          </p:nvPr>
        </p:nvSpPr>
        <p:spPr/>
        <p:txBody>
          <a:bodyPr/>
          <a:lstStyle>
            <a:lvl1pPr algn="l">
              <a:defRPr sz="1000">
                <a:solidFill>
                  <a:schemeClr val="bg1"/>
                </a:solidFill>
                <a:latin typeface="Arial"/>
                <a:cs typeface="Arial"/>
              </a:defRPr>
            </a:lvl1pPr>
          </a:lstStyle>
          <a:p>
            <a:pPr>
              <a:defRPr/>
            </a:pPr>
            <a:fld id="{8F8320DE-ECBD-4332-9ED7-C769C02DD8D4}" type="datetime1">
              <a:rPr lang="fi-FI"/>
              <a:pPr>
                <a:defRPr/>
              </a:pPr>
              <a:t>17.12.2020</a:t>
            </a:fld>
            <a:endParaRPr lang="en-US"/>
          </a:p>
        </p:txBody>
      </p:sp>
    </p:spTree>
    <p:extLst>
      <p:ext uri="{BB962C8B-B14F-4D97-AF65-F5344CB8AC3E}">
        <p14:creationId xmlns:p14="http://schemas.microsoft.com/office/powerpoint/2010/main" val="19552676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LUKE - Title and Content">
    <p:bg>
      <p:bgPr>
        <a:solidFill>
          <a:srgbClr val="0033A0"/>
        </a:solidFill>
        <a:effectLst/>
      </p:bgPr>
    </p:bg>
    <p:spTree>
      <p:nvGrpSpPr>
        <p:cNvPr id="1" name=""/>
        <p:cNvGrpSpPr/>
        <p:nvPr/>
      </p:nvGrpSpPr>
      <p:grpSpPr>
        <a:xfrm>
          <a:off x="0" y="0"/>
          <a:ext cx="0" cy="0"/>
          <a:chOff x="0" y="0"/>
          <a:chExt cx="0" cy="0"/>
        </a:xfrm>
      </p:grpSpPr>
      <p:sp>
        <p:nvSpPr>
          <p:cNvPr id="4" name="Tekstikehys 9">
            <a:extLst>
              <a:ext uri="{FF2B5EF4-FFF2-40B4-BE49-F238E27FC236}">
                <a16:creationId xmlns:a16="http://schemas.microsoft.com/office/drawing/2014/main" id="{644A9AD1-071F-4C02-B2F2-9865D453C37F}"/>
              </a:ext>
            </a:extLst>
          </p:cNvPr>
          <p:cNvSpPr txBox="1">
            <a:spLocks noChangeArrowheads="1"/>
          </p:cNvSpPr>
          <p:nvPr userDrawn="1"/>
        </p:nvSpPr>
        <p:spPr bwMode="auto">
          <a:xfrm>
            <a:off x="5422900" y="4779963"/>
            <a:ext cx="2365375" cy="246062"/>
          </a:xfrm>
          <a:prstGeom prst="rect">
            <a:avLst/>
          </a:prstGeom>
          <a:noFill/>
          <a:ln>
            <a:noFill/>
          </a:ln>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r>
              <a:rPr lang="fi-FI" altLang="fi-FI" sz="1000" dirty="0">
                <a:solidFill>
                  <a:schemeClr val="bg1"/>
                </a:solidFill>
                <a:cs typeface="Arial" charset="0"/>
              </a:rPr>
              <a:t>© Natural Resources Institute Finland</a:t>
            </a:r>
          </a:p>
        </p:txBody>
      </p:sp>
      <p:pic>
        <p:nvPicPr>
          <p:cNvPr id="5" name="Picture 5">
            <a:extLst>
              <a:ext uri="{FF2B5EF4-FFF2-40B4-BE49-F238E27FC236}">
                <a16:creationId xmlns:a16="http://schemas.microsoft.com/office/drawing/2014/main" id="{A3871617-70E8-4A0D-ADFE-4D3776D4B73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31125" y="3967163"/>
            <a:ext cx="1223963"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ctrTitle"/>
          </p:nvPr>
        </p:nvSpPr>
        <p:spPr>
          <a:xfrm>
            <a:off x="471982" y="272502"/>
            <a:ext cx="8127011" cy="750899"/>
          </a:xfrm>
          <a:prstGeom prst="rect">
            <a:avLst/>
          </a:prstGeom>
          <a:ln>
            <a:noFill/>
          </a:ln>
        </p:spPr>
        <p:txBody>
          <a:bodyPr rtlCol="0" anchor="ctr">
            <a:noAutofit/>
          </a:bodyPr>
          <a:lstStyle>
            <a:lvl1pPr>
              <a:defRPr lang="en-US" sz="2400" dirty="0">
                <a:solidFill>
                  <a:schemeClr val="bg1"/>
                </a:solidFill>
                <a:effectLst/>
                <a:ea typeface="+mn-ea"/>
              </a:defRPr>
            </a:lvl1pPr>
          </a:lstStyle>
          <a:p>
            <a:pPr lvl="0"/>
            <a:r>
              <a:rPr lang="en-US"/>
              <a:t>Click to edit Master title style</a:t>
            </a:r>
            <a:endParaRPr lang="en-US" dirty="0"/>
          </a:p>
        </p:txBody>
      </p:sp>
      <p:sp>
        <p:nvSpPr>
          <p:cNvPr id="11" name="Content Placeholder 2"/>
          <p:cNvSpPr>
            <a:spLocks noGrp="1"/>
          </p:cNvSpPr>
          <p:nvPr>
            <p:ph idx="12"/>
          </p:nvPr>
        </p:nvSpPr>
        <p:spPr>
          <a:xfrm>
            <a:off x="471982" y="1235349"/>
            <a:ext cx="8127011" cy="3409319"/>
          </a:xfrm>
          <a:prstGeom prst="rect">
            <a:avLst/>
          </a:prstGeom>
        </p:spPr>
        <p:txBody>
          <a:bodyPr/>
          <a:lstStyle>
            <a:lvl1pPr>
              <a:defRPr sz="1800">
                <a:solidFill>
                  <a:schemeClr val="bg1"/>
                </a:solidFill>
              </a:defRPr>
            </a:lvl1pPr>
            <a:lvl2pPr>
              <a:defRPr sz="16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6">
            <a:extLst>
              <a:ext uri="{FF2B5EF4-FFF2-40B4-BE49-F238E27FC236}">
                <a16:creationId xmlns:a16="http://schemas.microsoft.com/office/drawing/2014/main" id="{74AE3B01-B99F-4B4E-A523-467C87BFE2F8}"/>
              </a:ext>
            </a:extLst>
          </p:cNvPr>
          <p:cNvSpPr>
            <a:spLocks noGrp="1"/>
          </p:cNvSpPr>
          <p:nvPr>
            <p:ph type="sldNum" sz="quarter" idx="13"/>
          </p:nvPr>
        </p:nvSpPr>
        <p:spPr>
          <a:xfrm>
            <a:off x="823913" y="4814888"/>
            <a:ext cx="447675" cy="204787"/>
          </a:xfrm>
        </p:spPr>
        <p:txBody>
          <a:bodyPr/>
          <a:lstStyle>
            <a:lvl1pPr>
              <a:defRPr>
                <a:solidFill>
                  <a:schemeClr val="bg1"/>
                </a:solidFill>
              </a:defRPr>
            </a:lvl1pPr>
          </a:lstStyle>
          <a:p>
            <a:pPr>
              <a:defRPr/>
            </a:pPr>
            <a:fld id="{907A4BEC-69E2-45D1-BE33-D1BD63C94EEA}" type="slidenum">
              <a:rPr lang="en-US" altLang="fi-FI"/>
              <a:pPr>
                <a:defRPr/>
              </a:pPr>
              <a:t>‹#›</a:t>
            </a:fld>
            <a:endParaRPr lang="en-US" altLang="fi-FI"/>
          </a:p>
        </p:txBody>
      </p:sp>
      <p:sp>
        <p:nvSpPr>
          <p:cNvPr id="7" name="Date Placeholder 3">
            <a:extLst>
              <a:ext uri="{FF2B5EF4-FFF2-40B4-BE49-F238E27FC236}">
                <a16:creationId xmlns:a16="http://schemas.microsoft.com/office/drawing/2014/main" id="{512BFB5F-BEA0-40A9-97C4-56689DFC8F34}"/>
              </a:ext>
            </a:extLst>
          </p:cNvPr>
          <p:cNvSpPr>
            <a:spLocks noGrp="1"/>
          </p:cNvSpPr>
          <p:nvPr>
            <p:ph type="dt" sz="half" idx="14"/>
          </p:nvPr>
        </p:nvSpPr>
        <p:spPr/>
        <p:txBody>
          <a:bodyPr/>
          <a:lstStyle>
            <a:lvl1pPr algn="l">
              <a:defRPr sz="1000">
                <a:solidFill>
                  <a:schemeClr val="bg1"/>
                </a:solidFill>
                <a:latin typeface="Arial"/>
                <a:cs typeface="Arial"/>
              </a:defRPr>
            </a:lvl1pPr>
          </a:lstStyle>
          <a:p>
            <a:pPr>
              <a:defRPr/>
            </a:pPr>
            <a:fld id="{8801DB1E-AAAB-480F-840E-EFB495383C6A}" type="datetime1">
              <a:rPr lang="fi-FI"/>
              <a:pPr>
                <a:defRPr/>
              </a:pPr>
              <a:t>17.12.2020</a:t>
            </a:fld>
            <a:endParaRPr lang="en-US"/>
          </a:p>
        </p:txBody>
      </p:sp>
    </p:spTree>
    <p:extLst>
      <p:ext uri="{BB962C8B-B14F-4D97-AF65-F5344CB8AC3E}">
        <p14:creationId xmlns:p14="http://schemas.microsoft.com/office/powerpoint/2010/main" val="1964732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LUKE - Title and Content">
    <p:bg>
      <p:bgPr>
        <a:solidFill>
          <a:srgbClr val="78BE20"/>
        </a:solidFill>
        <a:effectLst/>
      </p:bgPr>
    </p:bg>
    <p:spTree>
      <p:nvGrpSpPr>
        <p:cNvPr id="1" name=""/>
        <p:cNvGrpSpPr/>
        <p:nvPr/>
      </p:nvGrpSpPr>
      <p:grpSpPr>
        <a:xfrm>
          <a:off x="0" y="0"/>
          <a:ext cx="0" cy="0"/>
          <a:chOff x="0" y="0"/>
          <a:chExt cx="0" cy="0"/>
        </a:xfrm>
      </p:grpSpPr>
      <p:sp>
        <p:nvSpPr>
          <p:cNvPr id="4" name="Tekstikehys 9">
            <a:extLst>
              <a:ext uri="{FF2B5EF4-FFF2-40B4-BE49-F238E27FC236}">
                <a16:creationId xmlns:a16="http://schemas.microsoft.com/office/drawing/2014/main" id="{164D2587-B601-45A8-BD0B-22473057E60B}"/>
              </a:ext>
            </a:extLst>
          </p:cNvPr>
          <p:cNvSpPr txBox="1">
            <a:spLocks noChangeArrowheads="1"/>
          </p:cNvSpPr>
          <p:nvPr userDrawn="1"/>
        </p:nvSpPr>
        <p:spPr bwMode="auto">
          <a:xfrm>
            <a:off x="5422900" y="4779963"/>
            <a:ext cx="2365375" cy="246062"/>
          </a:xfrm>
          <a:prstGeom prst="rect">
            <a:avLst/>
          </a:prstGeom>
          <a:noFill/>
          <a:ln>
            <a:noFill/>
          </a:ln>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r>
              <a:rPr lang="fi-FI" altLang="fi-FI" sz="1000" dirty="0">
                <a:solidFill>
                  <a:schemeClr val="bg1"/>
                </a:solidFill>
                <a:cs typeface="Arial" charset="0"/>
              </a:rPr>
              <a:t>© Natural Resources Institute Finland</a:t>
            </a:r>
          </a:p>
        </p:txBody>
      </p:sp>
      <p:pic>
        <p:nvPicPr>
          <p:cNvPr id="5" name="Picture 5">
            <a:extLst>
              <a:ext uri="{FF2B5EF4-FFF2-40B4-BE49-F238E27FC236}">
                <a16:creationId xmlns:a16="http://schemas.microsoft.com/office/drawing/2014/main" id="{723D1932-4C73-418C-8A12-A4CBE2F4295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31125" y="3967163"/>
            <a:ext cx="1223963"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ctrTitle"/>
          </p:nvPr>
        </p:nvSpPr>
        <p:spPr>
          <a:xfrm>
            <a:off x="471982" y="272502"/>
            <a:ext cx="8127011" cy="750899"/>
          </a:xfrm>
          <a:prstGeom prst="rect">
            <a:avLst/>
          </a:prstGeom>
          <a:ln>
            <a:noFill/>
          </a:ln>
        </p:spPr>
        <p:txBody>
          <a:bodyPr rtlCol="0" anchor="ctr">
            <a:noAutofit/>
          </a:bodyPr>
          <a:lstStyle>
            <a:lvl1pPr>
              <a:defRPr lang="en-US" sz="2400" dirty="0">
                <a:solidFill>
                  <a:schemeClr val="bg1"/>
                </a:solidFill>
                <a:effectLst/>
                <a:ea typeface="+mn-ea"/>
              </a:defRPr>
            </a:lvl1pPr>
          </a:lstStyle>
          <a:p>
            <a:pPr lvl="0"/>
            <a:r>
              <a:rPr lang="en-US"/>
              <a:t>Click to edit Master title style</a:t>
            </a:r>
            <a:endParaRPr lang="en-US" dirty="0"/>
          </a:p>
        </p:txBody>
      </p:sp>
      <p:sp>
        <p:nvSpPr>
          <p:cNvPr id="11" name="Content Placeholder 2"/>
          <p:cNvSpPr>
            <a:spLocks noGrp="1"/>
          </p:cNvSpPr>
          <p:nvPr>
            <p:ph idx="12"/>
          </p:nvPr>
        </p:nvSpPr>
        <p:spPr>
          <a:xfrm>
            <a:off x="471982" y="1235349"/>
            <a:ext cx="8127011" cy="3409319"/>
          </a:xfrm>
          <a:prstGeom prst="rect">
            <a:avLst/>
          </a:prstGeom>
        </p:spPr>
        <p:txBody>
          <a:bodyPr/>
          <a:lstStyle>
            <a:lvl1pPr>
              <a:defRPr sz="1800">
                <a:solidFill>
                  <a:schemeClr val="bg1"/>
                </a:solidFill>
              </a:defRPr>
            </a:lvl1pPr>
            <a:lvl2pPr>
              <a:defRPr sz="16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6">
            <a:extLst>
              <a:ext uri="{FF2B5EF4-FFF2-40B4-BE49-F238E27FC236}">
                <a16:creationId xmlns:a16="http://schemas.microsoft.com/office/drawing/2014/main" id="{A6243877-900A-465E-94A8-1D1BB20C93D6}"/>
              </a:ext>
            </a:extLst>
          </p:cNvPr>
          <p:cNvSpPr>
            <a:spLocks noGrp="1"/>
          </p:cNvSpPr>
          <p:nvPr>
            <p:ph type="sldNum" sz="quarter" idx="13"/>
          </p:nvPr>
        </p:nvSpPr>
        <p:spPr>
          <a:xfrm>
            <a:off x="823913" y="4814888"/>
            <a:ext cx="447675" cy="204787"/>
          </a:xfrm>
        </p:spPr>
        <p:txBody>
          <a:bodyPr/>
          <a:lstStyle>
            <a:lvl1pPr>
              <a:defRPr>
                <a:solidFill>
                  <a:schemeClr val="bg1"/>
                </a:solidFill>
              </a:defRPr>
            </a:lvl1pPr>
          </a:lstStyle>
          <a:p>
            <a:pPr>
              <a:defRPr/>
            </a:pPr>
            <a:fld id="{F1240442-85E3-4D48-83BC-5CEB84E76829}" type="slidenum">
              <a:rPr lang="en-US" altLang="fi-FI"/>
              <a:pPr>
                <a:defRPr/>
              </a:pPr>
              <a:t>‹#›</a:t>
            </a:fld>
            <a:endParaRPr lang="en-US" altLang="fi-FI"/>
          </a:p>
        </p:txBody>
      </p:sp>
      <p:sp>
        <p:nvSpPr>
          <p:cNvPr id="7" name="Date Placeholder 3">
            <a:extLst>
              <a:ext uri="{FF2B5EF4-FFF2-40B4-BE49-F238E27FC236}">
                <a16:creationId xmlns:a16="http://schemas.microsoft.com/office/drawing/2014/main" id="{5C30D049-5579-45A0-AB22-BDEACA83C244}"/>
              </a:ext>
            </a:extLst>
          </p:cNvPr>
          <p:cNvSpPr>
            <a:spLocks noGrp="1"/>
          </p:cNvSpPr>
          <p:nvPr>
            <p:ph type="dt" sz="half" idx="14"/>
          </p:nvPr>
        </p:nvSpPr>
        <p:spPr/>
        <p:txBody>
          <a:bodyPr/>
          <a:lstStyle>
            <a:lvl1pPr algn="l">
              <a:defRPr sz="1000">
                <a:solidFill>
                  <a:schemeClr val="bg1"/>
                </a:solidFill>
                <a:latin typeface="Arial"/>
                <a:cs typeface="Arial"/>
              </a:defRPr>
            </a:lvl1pPr>
          </a:lstStyle>
          <a:p>
            <a:pPr>
              <a:defRPr/>
            </a:pPr>
            <a:fld id="{C64D50E6-36CF-446C-9B21-6B80388C5200}" type="datetime1">
              <a:rPr lang="fi-FI"/>
              <a:pPr>
                <a:defRPr/>
              </a:pPr>
              <a:t>17.12.2020</a:t>
            </a:fld>
            <a:endParaRPr lang="en-US"/>
          </a:p>
        </p:txBody>
      </p:sp>
    </p:spTree>
    <p:extLst>
      <p:ext uri="{BB962C8B-B14F-4D97-AF65-F5344CB8AC3E}">
        <p14:creationId xmlns:p14="http://schemas.microsoft.com/office/powerpoint/2010/main" val="14988246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LUKE - Title and Content">
    <p:bg>
      <p:bgPr>
        <a:solidFill>
          <a:srgbClr val="E10098"/>
        </a:solidFill>
        <a:effectLst/>
      </p:bgPr>
    </p:bg>
    <p:spTree>
      <p:nvGrpSpPr>
        <p:cNvPr id="1" name=""/>
        <p:cNvGrpSpPr/>
        <p:nvPr/>
      </p:nvGrpSpPr>
      <p:grpSpPr>
        <a:xfrm>
          <a:off x="0" y="0"/>
          <a:ext cx="0" cy="0"/>
          <a:chOff x="0" y="0"/>
          <a:chExt cx="0" cy="0"/>
        </a:xfrm>
      </p:grpSpPr>
      <p:sp>
        <p:nvSpPr>
          <p:cNvPr id="4" name="Tekstikehys 9">
            <a:extLst>
              <a:ext uri="{FF2B5EF4-FFF2-40B4-BE49-F238E27FC236}">
                <a16:creationId xmlns:a16="http://schemas.microsoft.com/office/drawing/2014/main" id="{37F48EF8-CDB7-4675-AD84-FD1E3534EDE9}"/>
              </a:ext>
            </a:extLst>
          </p:cNvPr>
          <p:cNvSpPr txBox="1">
            <a:spLocks noChangeArrowheads="1"/>
          </p:cNvSpPr>
          <p:nvPr userDrawn="1"/>
        </p:nvSpPr>
        <p:spPr bwMode="auto">
          <a:xfrm>
            <a:off x="5422900" y="4779963"/>
            <a:ext cx="2365375" cy="246062"/>
          </a:xfrm>
          <a:prstGeom prst="rect">
            <a:avLst/>
          </a:prstGeom>
          <a:noFill/>
          <a:ln>
            <a:noFill/>
          </a:ln>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r>
              <a:rPr lang="fi-FI" altLang="fi-FI" sz="1000" dirty="0">
                <a:solidFill>
                  <a:schemeClr val="bg1"/>
                </a:solidFill>
                <a:cs typeface="Arial" charset="0"/>
              </a:rPr>
              <a:t>© Natural Resources Institute Finland</a:t>
            </a:r>
          </a:p>
        </p:txBody>
      </p:sp>
      <p:pic>
        <p:nvPicPr>
          <p:cNvPr id="5" name="Picture 5">
            <a:extLst>
              <a:ext uri="{FF2B5EF4-FFF2-40B4-BE49-F238E27FC236}">
                <a16:creationId xmlns:a16="http://schemas.microsoft.com/office/drawing/2014/main" id="{C0C710EA-BF01-4F7A-AD1F-D86F173E852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31125" y="3967163"/>
            <a:ext cx="1223963"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ctrTitle"/>
          </p:nvPr>
        </p:nvSpPr>
        <p:spPr>
          <a:xfrm>
            <a:off x="471982" y="272502"/>
            <a:ext cx="8127011" cy="750899"/>
          </a:xfrm>
          <a:prstGeom prst="rect">
            <a:avLst/>
          </a:prstGeom>
          <a:ln>
            <a:noFill/>
          </a:ln>
        </p:spPr>
        <p:txBody>
          <a:bodyPr rtlCol="0" anchor="ctr">
            <a:noAutofit/>
          </a:bodyPr>
          <a:lstStyle>
            <a:lvl1pPr>
              <a:defRPr lang="en-US" sz="2400" dirty="0">
                <a:solidFill>
                  <a:schemeClr val="bg1"/>
                </a:solidFill>
                <a:effectLst/>
                <a:ea typeface="+mn-ea"/>
              </a:defRPr>
            </a:lvl1pPr>
          </a:lstStyle>
          <a:p>
            <a:pPr lvl="0"/>
            <a:r>
              <a:rPr lang="en-US"/>
              <a:t>Click to edit Master title style</a:t>
            </a:r>
            <a:endParaRPr lang="en-US" dirty="0"/>
          </a:p>
        </p:txBody>
      </p:sp>
      <p:sp>
        <p:nvSpPr>
          <p:cNvPr id="11" name="Content Placeholder 2"/>
          <p:cNvSpPr>
            <a:spLocks noGrp="1"/>
          </p:cNvSpPr>
          <p:nvPr>
            <p:ph idx="12"/>
          </p:nvPr>
        </p:nvSpPr>
        <p:spPr>
          <a:xfrm>
            <a:off x="471982" y="1235349"/>
            <a:ext cx="8127011" cy="3409319"/>
          </a:xfrm>
          <a:prstGeom prst="rect">
            <a:avLst/>
          </a:prstGeom>
        </p:spPr>
        <p:txBody>
          <a:bodyPr/>
          <a:lstStyle>
            <a:lvl1pPr>
              <a:defRPr sz="1800">
                <a:solidFill>
                  <a:schemeClr val="bg1"/>
                </a:solidFill>
              </a:defRPr>
            </a:lvl1pPr>
            <a:lvl2pPr>
              <a:defRPr sz="16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6">
            <a:extLst>
              <a:ext uri="{FF2B5EF4-FFF2-40B4-BE49-F238E27FC236}">
                <a16:creationId xmlns:a16="http://schemas.microsoft.com/office/drawing/2014/main" id="{C64FC4D3-2B4C-4EFE-9422-3166889F04E5}"/>
              </a:ext>
            </a:extLst>
          </p:cNvPr>
          <p:cNvSpPr>
            <a:spLocks noGrp="1"/>
          </p:cNvSpPr>
          <p:nvPr>
            <p:ph type="sldNum" sz="quarter" idx="13"/>
          </p:nvPr>
        </p:nvSpPr>
        <p:spPr>
          <a:xfrm>
            <a:off x="823913" y="4814888"/>
            <a:ext cx="447675" cy="204787"/>
          </a:xfrm>
        </p:spPr>
        <p:txBody>
          <a:bodyPr/>
          <a:lstStyle>
            <a:lvl1pPr>
              <a:defRPr>
                <a:solidFill>
                  <a:schemeClr val="bg1"/>
                </a:solidFill>
              </a:defRPr>
            </a:lvl1pPr>
          </a:lstStyle>
          <a:p>
            <a:pPr>
              <a:defRPr/>
            </a:pPr>
            <a:fld id="{A0D7E6D6-3A97-4A70-88AC-8ABE17954691}" type="slidenum">
              <a:rPr lang="en-US" altLang="fi-FI"/>
              <a:pPr>
                <a:defRPr/>
              </a:pPr>
              <a:t>‹#›</a:t>
            </a:fld>
            <a:endParaRPr lang="en-US" altLang="fi-FI"/>
          </a:p>
        </p:txBody>
      </p:sp>
      <p:sp>
        <p:nvSpPr>
          <p:cNvPr id="7" name="Date Placeholder 3">
            <a:extLst>
              <a:ext uri="{FF2B5EF4-FFF2-40B4-BE49-F238E27FC236}">
                <a16:creationId xmlns:a16="http://schemas.microsoft.com/office/drawing/2014/main" id="{6ADEC9E1-A916-4408-8392-B27DA3408226}"/>
              </a:ext>
            </a:extLst>
          </p:cNvPr>
          <p:cNvSpPr>
            <a:spLocks noGrp="1"/>
          </p:cNvSpPr>
          <p:nvPr>
            <p:ph type="dt" sz="half" idx="14"/>
          </p:nvPr>
        </p:nvSpPr>
        <p:spPr/>
        <p:txBody>
          <a:bodyPr/>
          <a:lstStyle>
            <a:lvl1pPr algn="l">
              <a:defRPr sz="1000">
                <a:solidFill>
                  <a:schemeClr val="bg1"/>
                </a:solidFill>
                <a:latin typeface="Arial"/>
                <a:cs typeface="Arial"/>
              </a:defRPr>
            </a:lvl1pPr>
          </a:lstStyle>
          <a:p>
            <a:pPr>
              <a:defRPr/>
            </a:pPr>
            <a:fld id="{429F88DA-4B23-4FB0-A41C-51B0075F1BF9}" type="datetime1">
              <a:rPr lang="fi-FI"/>
              <a:pPr>
                <a:defRPr/>
              </a:pPr>
              <a:t>17.12.2020</a:t>
            </a:fld>
            <a:endParaRPr lang="en-US"/>
          </a:p>
        </p:txBody>
      </p:sp>
    </p:spTree>
    <p:extLst>
      <p:ext uri="{BB962C8B-B14F-4D97-AF65-F5344CB8AC3E}">
        <p14:creationId xmlns:p14="http://schemas.microsoft.com/office/powerpoint/2010/main" val="1244028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6_LUKE - Title and Content">
    <p:bg>
      <p:bgPr>
        <a:solidFill>
          <a:srgbClr val="7F3F98"/>
        </a:solidFill>
        <a:effectLst/>
      </p:bgPr>
    </p:bg>
    <p:spTree>
      <p:nvGrpSpPr>
        <p:cNvPr id="1" name=""/>
        <p:cNvGrpSpPr/>
        <p:nvPr/>
      </p:nvGrpSpPr>
      <p:grpSpPr>
        <a:xfrm>
          <a:off x="0" y="0"/>
          <a:ext cx="0" cy="0"/>
          <a:chOff x="0" y="0"/>
          <a:chExt cx="0" cy="0"/>
        </a:xfrm>
      </p:grpSpPr>
      <p:sp>
        <p:nvSpPr>
          <p:cNvPr id="4" name="Tekstikehys 9">
            <a:extLst>
              <a:ext uri="{FF2B5EF4-FFF2-40B4-BE49-F238E27FC236}">
                <a16:creationId xmlns:a16="http://schemas.microsoft.com/office/drawing/2014/main" id="{BA368795-1CAC-4A8D-994A-D9711B28FB73}"/>
              </a:ext>
            </a:extLst>
          </p:cNvPr>
          <p:cNvSpPr txBox="1">
            <a:spLocks noChangeArrowheads="1"/>
          </p:cNvSpPr>
          <p:nvPr userDrawn="1"/>
        </p:nvSpPr>
        <p:spPr bwMode="auto">
          <a:xfrm>
            <a:off x="5422900" y="4779963"/>
            <a:ext cx="2365375" cy="246062"/>
          </a:xfrm>
          <a:prstGeom prst="rect">
            <a:avLst/>
          </a:prstGeom>
          <a:noFill/>
          <a:ln>
            <a:noFill/>
          </a:ln>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r>
              <a:rPr lang="fi-FI" altLang="fi-FI" sz="1000" dirty="0">
                <a:solidFill>
                  <a:schemeClr val="bg1"/>
                </a:solidFill>
                <a:cs typeface="Arial" charset="0"/>
              </a:rPr>
              <a:t>© Natural Resources Institute Finland</a:t>
            </a:r>
          </a:p>
        </p:txBody>
      </p:sp>
      <p:pic>
        <p:nvPicPr>
          <p:cNvPr id="5" name="Picture 5">
            <a:extLst>
              <a:ext uri="{FF2B5EF4-FFF2-40B4-BE49-F238E27FC236}">
                <a16:creationId xmlns:a16="http://schemas.microsoft.com/office/drawing/2014/main" id="{9C44F055-DBA7-4804-98FC-EA24CDF03BA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31125" y="3967163"/>
            <a:ext cx="1223963"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ctrTitle"/>
          </p:nvPr>
        </p:nvSpPr>
        <p:spPr>
          <a:xfrm>
            <a:off x="471982" y="272502"/>
            <a:ext cx="8127011" cy="750899"/>
          </a:xfrm>
          <a:prstGeom prst="rect">
            <a:avLst/>
          </a:prstGeom>
          <a:ln>
            <a:noFill/>
          </a:ln>
        </p:spPr>
        <p:txBody>
          <a:bodyPr rtlCol="0" anchor="ctr">
            <a:noAutofit/>
          </a:bodyPr>
          <a:lstStyle>
            <a:lvl1pPr>
              <a:defRPr lang="en-US" sz="2400" dirty="0">
                <a:solidFill>
                  <a:schemeClr val="bg1"/>
                </a:solidFill>
                <a:effectLst/>
                <a:ea typeface="+mn-ea"/>
              </a:defRPr>
            </a:lvl1pPr>
          </a:lstStyle>
          <a:p>
            <a:pPr lvl="0"/>
            <a:r>
              <a:rPr lang="en-US"/>
              <a:t>Click to edit Master title style</a:t>
            </a:r>
            <a:endParaRPr lang="en-US" dirty="0"/>
          </a:p>
        </p:txBody>
      </p:sp>
      <p:sp>
        <p:nvSpPr>
          <p:cNvPr id="11" name="Content Placeholder 2"/>
          <p:cNvSpPr>
            <a:spLocks noGrp="1"/>
          </p:cNvSpPr>
          <p:nvPr>
            <p:ph idx="12"/>
          </p:nvPr>
        </p:nvSpPr>
        <p:spPr>
          <a:xfrm>
            <a:off x="471982" y="1235349"/>
            <a:ext cx="8127011" cy="3409319"/>
          </a:xfrm>
          <a:prstGeom prst="rect">
            <a:avLst/>
          </a:prstGeom>
        </p:spPr>
        <p:txBody>
          <a:bodyPr/>
          <a:lstStyle>
            <a:lvl1pPr>
              <a:defRPr sz="1800">
                <a:solidFill>
                  <a:schemeClr val="bg1"/>
                </a:solidFill>
              </a:defRPr>
            </a:lvl1pPr>
            <a:lvl2pPr>
              <a:defRPr sz="16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6">
            <a:extLst>
              <a:ext uri="{FF2B5EF4-FFF2-40B4-BE49-F238E27FC236}">
                <a16:creationId xmlns:a16="http://schemas.microsoft.com/office/drawing/2014/main" id="{E616DF7D-E373-4BB9-B72F-F714BC5D3579}"/>
              </a:ext>
            </a:extLst>
          </p:cNvPr>
          <p:cNvSpPr>
            <a:spLocks noGrp="1"/>
          </p:cNvSpPr>
          <p:nvPr>
            <p:ph type="sldNum" sz="quarter" idx="13"/>
          </p:nvPr>
        </p:nvSpPr>
        <p:spPr>
          <a:xfrm>
            <a:off x="823913" y="4814888"/>
            <a:ext cx="447675" cy="204787"/>
          </a:xfrm>
        </p:spPr>
        <p:txBody>
          <a:bodyPr/>
          <a:lstStyle>
            <a:lvl1pPr>
              <a:defRPr>
                <a:solidFill>
                  <a:schemeClr val="bg1"/>
                </a:solidFill>
              </a:defRPr>
            </a:lvl1pPr>
          </a:lstStyle>
          <a:p>
            <a:pPr>
              <a:defRPr/>
            </a:pPr>
            <a:fld id="{559E4E44-B01D-40B5-B46A-F55467907CFD}" type="slidenum">
              <a:rPr lang="en-US" altLang="fi-FI"/>
              <a:pPr>
                <a:defRPr/>
              </a:pPr>
              <a:t>‹#›</a:t>
            </a:fld>
            <a:endParaRPr lang="en-US" altLang="fi-FI"/>
          </a:p>
        </p:txBody>
      </p:sp>
      <p:sp>
        <p:nvSpPr>
          <p:cNvPr id="7" name="Date Placeholder 3">
            <a:extLst>
              <a:ext uri="{FF2B5EF4-FFF2-40B4-BE49-F238E27FC236}">
                <a16:creationId xmlns:a16="http://schemas.microsoft.com/office/drawing/2014/main" id="{A377AA42-5826-4CBD-A89C-17411340E130}"/>
              </a:ext>
            </a:extLst>
          </p:cNvPr>
          <p:cNvSpPr>
            <a:spLocks noGrp="1"/>
          </p:cNvSpPr>
          <p:nvPr>
            <p:ph type="dt" sz="half" idx="14"/>
          </p:nvPr>
        </p:nvSpPr>
        <p:spPr/>
        <p:txBody>
          <a:bodyPr/>
          <a:lstStyle>
            <a:lvl1pPr algn="l">
              <a:defRPr sz="1000">
                <a:solidFill>
                  <a:schemeClr val="bg1"/>
                </a:solidFill>
                <a:latin typeface="Arial"/>
                <a:cs typeface="Arial"/>
              </a:defRPr>
            </a:lvl1pPr>
          </a:lstStyle>
          <a:p>
            <a:pPr>
              <a:defRPr/>
            </a:pPr>
            <a:fld id="{E6E50565-FF18-4CAA-914F-6D7EA60DEB50}" type="datetime1">
              <a:rPr lang="fi-FI"/>
              <a:pPr>
                <a:defRPr/>
              </a:pPr>
              <a:t>17.12.2020</a:t>
            </a:fld>
            <a:endParaRPr lang="en-US"/>
          </a:p>
        </p:txBody>
      </p:sp>
    </p:spTree>
    <p:extLst>
      <p:ext uri="{BB962C8B-B14F-4D97-AF65-F5344CB8AC3E}">
        <p14:creationId xmlns:p14="http://schemas.microsoft.com/office/powerpoint/2010/main" val="26240055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7_LUKE - Title and Content">
    <p:bg>
      <p:bgPr>
        <a:solidFill>
          <a:schemeClr val="tx2"/>
        </a:solidFill>
        <a:effectLst/>
      </p:bgPr>
    </p:bg>
    <p:spTree>
      <p:nvGrpSpPr>
        <p:cNvPr id="1" name=""/>
        <p:cNvGrpSpPr/>
        <p:nvPr/>
      </p:nvGrpSpPr>
      <p:grpSpPr>
        <a:xfrm>
          <a:off x="0" y="0"/>
          <a:ext cx="0" cy="0"/>
          <a:chOff x="0" y="0"/>
          <a:chExt cx="0" cy="0"/>
        </a:xfrm>
      </p:grpSpPr>
      <p:sp>
        <p:nvSpPr>
          <p:cNvPr id="4" name="Tekstikehys 9">
            <a:extLst>
              <a:ext uri="{FF2B5EF4-FFF2-40B4-BE49-F238E27FC236}">
                <a16:creationId xmlns:a16="http://schemas.microsoft.com/office/drawing/2014/main" id="{266CEF9A-737B-4ECF-9C6C-9A836A9389CE}"/>
              </a:ext>
            </a:extLst>
          </p:cNvPr>
          <p:cNvSpPr txBox="1">
            <a:spLocks noChangeArrowheads="1"/>
          </p:cNvSpPr>
          <p:nvPr userDrawn="1"/>
        </p:nvSpPr>
        <p:spPr bwMode="auto">
          <a:xfrm>
            <a:off x="5422900" y="4779963"/>
            <a:ext cx="2365375" cy="246062"/>
          </a:xfrm>
          <a:prstGeom prst="rect">
            <a:avLst/>
          </a:prstGeom>
          <a:noFill/>
          <a:ln>
            <a:noFill/>
          </a:ln>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r>
              <a:rPr lang="fi-FI" altLang="fi-FI" sz="1000" dirty="0">
                <a:solidFill>
                  <a:schemeClr val="bg1"/>
                </a:solidFill>
                <a:cs typeface="Arial" charset="0"/>
              </a:rPr>
              <a:t>© Natural Resources Institute Finland</a:t>
            </a:r>
          </a:p>
        </p:txBody>
      </p:sp>
      <p:pic>
        <p:nvPicPr>
          <p:cNvPr id="5" name="Picture 5">
            <a:extLst>
              <a:ext uri="{FF2B5EF4-FFF2-40B4-BE49-F238E27FC236}">
                <a16:creationId xmlns:a16="http://schemas.microsoft.com/office/drawing/2014/main" id="{12205A2A-97EA-4EEB-885F-92B1129E488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31125" y="3967163"/>
            <a:ext cx="1223963"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ctrTitle"/>
          </p:nvPr>
        </p:nvSpPr>
        <p:spPr>
          <a:xfrm>
            <a:off x="471982" y="272502"/>
            <a:ext cx="8127011" cy="750899"/>
          </a:xfrm>
          <a:prstGeom prst="rect">
            <a:avLst/>
          </a:prstGeom>
          <a:ln>
            <a:noFill/>
          </a:ln>
        </p:spPr>
        <p:txBody>
          <a:bodyPr rtlCol="0" anchor="ctr">
            <a:noAutofit/>
          </a:bodyPr>
          <a:lstStyle>
            <a:lvl1pPr>
              <a:defRPr lang="en-US" sz="2400" dirty="0">
                <a:solidFill>
                  <a:schemeClr val="bg1"/>
                </a:solidFill>
                <a:effectLst/>
                <a:ea typeface="+mn-ea"/>
              </a:defRPr>
            </a:lvl1pPr>
          </a:lstStyle>
          <a:p>
            <a:pPr lvl="0"/>
            <a:r>
              <a:rPr lang="en-US"/>
              <a:t>Click to edit Master title style</a:t>
            </a:r>
            <a:endParaRPr lang="en-US" dirty="0"/>
          </a:p>
        </p:txBody>
      </p:sp>
      <p:sp>
        <p:nvSpPr>
          <p:cNvPr id="11" name="Content Placeholder 2"/>
          <p:cNvSpPr>
            <a:spLocks noGrp="1"/>
          </p:cNvSpPr>
          <p:nvPr>
            <p:ph idx="12"/>
          </p:nvPr>
        </p:nvSpPr>
        <p:spPr>
          <a:xfrm>
            <a:off x="471982" y="1235349"/>
            <a:ext cx="8127011" cy="3409319"/>
          </a:xfrm>
          <a:prstGeom prst="rect">
            <a:avLst/>
          </a:prstGeom>
        </p:spPr>
        <p:txBody>
          <a:bodyPr/>
          <a:lstStyle>
            <a:lvl1pPr>
              <a:defRPr sz="1800">
                <a:solidFill>
                  <a:schemeClr val="bg1"/>
                </a:solidFill>
              </a:defRPr>
            </a:lvl1pPr>
            <a:lvl2pPr>
              <a:defRPr sz="16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6">
            <a:extLst>
              <a:ext uri="{FF2B5EF4-FFF2-40B4-BE49-F238E27FC236}">
                <a16:creationId xmlns:a16="http://schemas.microsoft.com/office/drawing/2014/main" id="{176893E5-9515-417F-8457-7E4F61E6E181}"/>
              </a:ext>
            </a:extLst>
          </p:cNvPr>
          <p:cNvSpPr>
            <a:spLocks noGrp="1"/>
          </p:cNvSpPr>
          <p:nvPr>
            <p:ph type="sldNum" sz="quarter" idx="13"/>
          </p:nvPr>
        </p:nvSpPr>
        <p:spPr>
          <a:xfrm>
            <a:off x="823913" y="4814888"/>
            <a:ext cx="447675" cy="204787"/>
          </a:xfrm>
        </p:spPr>
        <p:txBody>
          <a:bodyPr/>
          <a:lstStyle>
            <a:lvl1pPr>
              <a:defRPr>
                <a:solidFill>
                  <a:schemeClr val="bg1"/>
                </a:solidFill>
              </a:defRPr>
            </a:lvl1pPr>
          </a:lstStyle>
          <a:p>
            <a:pPr>
              <a:defRPr/>
            </a:pPr>
            <a:fld id="{2952AB08-784F-4A69-93CA-F1596CA49520}" type="slidenum">
              <a:rPr lang="en-US" altLang="fi-FI"/>
              <a:pPr>
                <a:defRPr/>
              </a:pPr>
              <a:t>‹#›</a:t>
            </a:fld>
            <a:endParaRPr lang="en-US" altLang="fi-FI"/>
          </a:p>
        </p:txBody>
      </p:sp>
      <p:sp>
        <p:nvSpPr>
          <p:cNvPr id="7" name="Date Placeholder 3">
            <a:extLst>
              <a:ext uri="{FF2B5EF4-FFF2-40B4-BE49-F238E27FC236}">
                <a16:creationId xmlns:a16="http://schemas.microsoft.com/office/drawing/2014/main" id="{34616933-D638-42DE-9EB4-2CAD069474F9}"/>
              </a:ext>
            </a:extLst>
          </p:cNvPr>
          <p:cNvSpPr>
            <a:spLocks noGrp="1"/>
          </p:cNvSpPr>
          <p:nvPr>
            <p:ph type="dt" sz="half" idx="14"/>
          </p:nvPr>
        </p:nvSpPr>
        <p:spPr/>
        <p:txBody>
          <a:bodyPr/>
          <a:lstStyle>
            <a:lvl1pPr algn="l">
              <a:defRPr sz="1000">
                <a:solidFill>
                  <a:schemeClr val="bg1"/>
                </a:solidFill>
                <a:latin typeface="Arial"/>
                <a:cs typeface="Arial"/>
              </a:defRPr>
            </a:lvl1pPr>
          </a:lstStyle>
          <a:p>
            <a:pPr>
              <a:defRPr/>
            </a:pPr>
            <a:fld id="{79206BF7-8B8F-4731-80F9-B80F8E0543A8}" type="datetime1">
              <a:rPr lang="fi-FI"/>
              <a:pPr>
                <a:defRPr/>
              </a:pPr>
              <a:t>17.12.2020</a:t>
            </a:fld>
            <a:endParaRPr lang="en-US"/>
          </a:p>
        </p:txBody>
      </p:sp>
    </p:spTree>
    <p:extLst>
      <p:ext uri="{BB962C8B-B14F-4D97-AF65-F5344CB8AC3E}">
        <p14:creationId xmlns:p14="http://schemas.microsoft.com/office/powerpoint/2010/main" val="12719030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9_LUKE - Title and Content">
    <p:bg>
      <p:bgPr>
        <a:solidFill>
          <a:schemeClr val="accent1"/>
        </a:solidFill>
        <a:effectLst/>
      </p:bgPr>
    </p:bg>
    <p:spTree>
      <p:nvGrpSpPr>
        <p:cNvPr id="1" name=""/>
        <p:cNvGrpSpPr/>
        <p:nvPr/>
      </p:nvGrpSpPr>
      <p:grpSpPr>
        <a:xfrm>
          <a:off x="0" y="0"/>
          <a:ext cx="0" cy="0"/>
          <a:chOff x="0" y="0"/>
          <a:chExt cx="0" cy="0"/>
        </a:xfrm>
      </p:grpSpPr>
      <p:sp>
        <p:nvSpPr>
          <p:cNvPr id="5" name="Tekstikehys 9">
            <a:extLst>
              <a:ext uri="{FF2B5EF4-FFF2-40B4-BE49-F238E27FC236}">
                <a16:creationId xmlns:a16="http://schemas.microsoft.com/office/drawing/2014/main" id="{7C1A6154-446D-4EC4-8D82-02B41589669A}"/>
              </a:ext>
            </a:extLst>
          </p:cNvPr>
          <p:cNvSpPr txBox="1">
            <a:spLocks noChangeArrowheads="1"/>
          </p:cNvSpPr>
          <p:nvPr userDrawn="1"/>
        </p:nvSpPr>
        <p:spPr bwMode="auto">
          <a:xfrm>
            <a:off x="5422900" y="4779963"/>
            <a:ext cx="2365375" cy="246062"/>
          </a:xfrm>
          <a:prstGeom prst="rect">
            <a:avLst/>
          </a:prstGeom>
          <a:noFill/>
          <a:ln>
            <a:noFill/>
          </a:ln>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r>
              <a:rPr lang="fi-FI" altLang="fi-FI" sz="1000" dirty="0">
                <a:solidFill>
                  <a:schemeClr val="bg1"/>
                </a:solidFill>
                <a:cs typeface="Arial" charset="0"/>
              </a:rPr>
              <a:t>© Natural Resources Institute Finland</a:t>
            </a:r>
          </a:p>
        </p:txBody>
      </p:sp>
      <p:pic>
        <p:nvPicPr>
          <p:cNvPr id="6" name="Picture 5">
            <a:extLst>
              <a:ext uri="{FF2B5EF4-FFF2-40B4-BE49-F238E27FC236}">
                <a16:creationId xmlns:a16="http://schemas.microsoft.com/office/drawing/2014/main" id="{9E8ED688-75DC-4DED-8064-9A8142BE89B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31125" y="3967163"/>
            <a:ext cx="1223963"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a:extLst>
              <a:ext uri="{FF2B5EF4-FFF2-40B4-BE49-F238E27FC236}">
                <a16:creationId xmlns:a16="http://schemas.microsoft.com/office/drawing/2014/main" id="{ED7B7D8E-C738-4EEF-BD9F-FA63FFD73B24}"/>
              </a:ext>
            </a:extLst>
          </p:cNvPr>
          <p:cNvCxnSpPr/>
          <p:nvPr userDrawn="1"/>
        </p:nvCxnSpPr>
        <p:spPr>
          <a:xfrm>
            <a:off x="720725" y="4827588"/>
            <a:ext cx="0" cy="3238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p:ph type="ctrTitle"/>
          </p:nvPr>
        </p:nvSpPr>
        <p:spPr>
          <a:xfrm>
            <a:off x="471982" y="272502"/>
            <a:ext cx="8127011" cy="750899"/>
          </a:xfrm>
          <a:prstGeom prst="rect">
            <a:avLst/>
          </a:prstGeom>
          <a:ln>
            <a:noFill/>
          </a:ln>
        </p:spPr>
        <p:txBody>
          <a:bodyPr rtlCol="0" anchor="ctr">
            <a:noAutofit/>
          </a:bodyPr>
          <a:lstStyle>
            <a:lvl1pPr>
              <a:defRPr lang="en-US" sz="2400" dirty="0">
                <a:solidFill>
                  <a:schemeClr val="bg1"/>
                </a:solidFill>
                <a:effectLst/>
                <a:ea typeface="+mn-ea"/>
              </a:defRPr>
            </a:lvl1pPr>
          </a:lstStyle>
          <a:p>
            <a:pPr lvl="0"/>
            <a:r>
              <a:rPr lang="en-US"/>
              <a:t>Click to edit Master title style</a:t>
            </a:r>
            <a:endParaRPr lang="en-US" dirty="0"/>
          </a:p>
        </p:txBody>
      </p:sp>
      <p:sp>
        <p:nvSpPr>
          <p:cNvPr id="12" name="Content Placeholder 2"/>
          <p:cNvSpPr>
            <a:spLocks noGrp="1"/>
          </p:cNvSpPr>
          <p:nvPr>
            <p:ph sz="half" idx="1"/>
          </p:nvPr>
        </p:nvSpPr>
        <p:spPr>
          <a:xfrm>
            <a:off x="471982" y="1225535"/>
            <a:ext cx="3954361" cy="3419133"/>
          </a:xfrm>
          <a:prstGeom prst="rect">
            <a:avLst/>
          </a:prstGeom>
        </p:spPr>
        <p:txBody>
          <a:bodyPr>
            <a:noAutofit/>
          </a:bodyPr>
          <a:lstStyle>
            <a:lvl1pPr>
              <a:defRPr sz="1800">
                <a:solidFill>
                  <a:schemeClr val="bg1"/>
                </a:solidFill>
              </a:defRPr>
            </a:lvl1pPr>
            <a:lvl2pPr>
              <a:defRPr sz="16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half" idx="2"/>
          </p:nvPr>
        </p:nvSpPr>
        <p:spPr>
          <a:xfrm>
            <a:off x="4648199" y="1225535"/>
            <a:ext cx="3950793" cy="3419133"/>
          </a:xfrm>
          <a:prstGeom prst="rect">
            <a:avLst/>
          </a:prstGeom>
        </p:spPr>
        <p:txBody>
          <a:bodyPr>
            <a:noAutofit/>
          </a:bodyPr>
          <a:lstStyle>
            <a:lvl1pPr>
              <a:defRPr sz="1800">
                <a:solidFill>
                  <a:schemeClr val="bg1"/>
                </a:solidFill>
              </a:defRPr>
            </a:lvl1pPr>
            <a:lvl2pPr>
              <a:defRPr sz="16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6">
            <a:extLst>
              <a:ext uri="{FF2B5EF4-FFF2-40B4-BE49-F238E27FC236}">
                <a16:creationId xmlns:a16="http://schemas.microsoft.com/office/drawing/2014/main" id="{374776BC-1183-4AB2-8066-DDD077EB886A}"/>
              </a:ext>
            </a:extLst>
          </p:cNvPr>
          <p:cNvSpPr>
            <a:spLocks noGrp="1"/>
          </p:cNvSpPr>
          <p:nvPr>
            <p:ph type="sldNum" sz="quarter" idx="10"/>
          </p:nvPr>
        </p:nvSpPr>
        <p:spPr>
          <a:xfrm>
            <a:off x="823913" y="4814888"/>
            <a:ext cx="447675" cy="204787"/>
          </a:xfrm>
        </p:spPr>
        <p:txBody>
          <a:bodyPr/>
          <a:lstStyle>
            <a:lvl1pPr>
              <a:defRPr>
                <a:solidFill>
                  <a:schemeClr val="bg1"/>
                </a:solidFill>
              </a:defRPr>
            </a:lvl1pPr>
          </a:lstStyle>
          <a:p>
            <a:pPr>
              <a:defRPr/>
            </a:pPr>
            <a:fld id="{08EC1EF5-5586-4C40-AAE3-E24AC994A950}" type="slidenum">
              <a:rPr lang="en-US" altLang="fi-FI"/>
              <a:pPr>
                <a:defRPr/>
              </a:pPr>
              <a:t>‹#›</a:t>
            </a:fld>
            <a:endParaRPr lang="en-US" altLang="fi-FI"/>
          </a:p>
        </p:txBody>
      </p:sp>
      <p:sp>
        <p:nvSpPr>
          <p:cNvPr id="9" name="Date Placeholder 3">
            <a:extLst>
              <a:ext uri="{FF2B5EF4-FFF2-40B4-BE49-F238E27FC236}">
                <a16:creationId xmlns:a16="http://schemas.microsoft.com/office/drawing/2014/main" id="{9CAB375A-2212-451B-9E15-926842597406}"/>
              </a:ext>
            </a:extLst>
          </p:cNvPr>
          <p:cNvSpPr>
            <a:spLocks noGrp="1"/>
          </p:cNvSpPr>
          <p:nvPr>
            <p:ph type="dt" sz="half" idx="11"/>
          </p:nvPr>
        </p:nvSpPr>
        <p:spPr/>
        <p:txBody>
          <a:bodyPr/>
          <a:lstStyle>
            <a:lvl1pPr algn="l">
              <a:defRPr sz="1000">
                <a:solidFill>
                  <a:schemeClr val="bg1"/>
                </a:solidFill>
                <a:latin typeface="Arial"/>
                <a:cs typeface="Arial"/>
              </a:defRPr>
            </a:lvl1pPr>
          </a:lstStyle>
          <a:p>
            <a:pPr>
              <a:defRPr/>
            </a:pPr>
            <a:fld id="{6C843C9F-3189-4887-B1D4-7306498A9C99}" type="datetime1">
              <a:rPr lang="fi-FI"/>
              <a:pPr>
                <a:defRPr/>
              </a:pPr>
              <a:t>17.12.2020</a:t>
            </a:fld>
            <a:endParaRPr lang="en-US"/>
          </a:p>
        </p:txBody>
      </p:sp>
    </p:spTree>
    <p:extLst>
      <p:ext uri="{BB962C8B-B14F-4D97-AF65-F5344CB8AC3E}">
        <p14:creationId xmlns:p14="http://schemas.microsoft.com/office/powerpoint/2010/main" val="15077477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0_LUKE - Title and Content">
    <p:bg>
      <p:bgPr>
        <a:solidFill>
          <a:schemeClr val="accent2"/>
        </a:solidFill>
        <a:effectLst/>
      </p:bgPr>
    </p:bg>
    <p:spTree>
      <p:nvGrpSpPr>
        <p:cNvPr id="1" name=""/>
        <p:cNvGrpSpPr/>
        <p:nvPr/>
      </p:nvGrpSpPr>
      <p:grpSpPr>
        <a:xfrm>
          <a:off x="0" y="0"/>
          <a:ext cx="0" cy="0"/>
          <a:chOff x="0" y="0"/>
          <a:chExt cx="0" cy="0"/>
        </a:xfrm>
      </p:grpSpPr>
      <p:sp>
        <p:nvSpPr>
          <p:cNvPr id="5" name="Tekstikehys 9">
            <a:extLst>
              <a:ext uri="{FF2B5EF4-FFF2-40B4-BE49-F238E27FC236}">
                <a16:creationId xmlns:a16="http://schemas.microsoft.com/office/drawing/2014/main" id="{6BCB92DF-8DA4-43B3-9059-393A50B60B0E}"/>
              </a:ext>
            </a:extLst>
          </p:cNvPr>
          <p:cNvSpPr txBox="1">
            <a:spLocks noChangeArrowheads="1"/>
          </p:cNvSpPr>
          <p:nvPr userDrawn="1"/>
        </p:nvSpPr>
        <p:spPr bwMode="auto">
          <a:xfrm>
            <a:off x="5422900" y="4779963"/>
            <a:ext cx="2365375" cy="246062"/>
          </a:xfrm>
          <a:prstGeom prst="rect">
            <a:avLst/>
          </a:prstGeom>
          <a:noFill/>
          <a:ln>
            <a:noFill/>
          </a:ln>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r>
              <a:rPr lang="fi-FI" altLang="fi-FI" sz="1000" dirty="0">
                <a:solidFill>
                  <a:schemeClr val="bg1"/>
                </a:solidFill>
                <a:cs typeface="Arial" charset="0"/>
              </a:rPr>
              <a:t>© Natural Resources Institute Finland</a:t>
            </a:r>
          </a:p>
        </p:txBody>
      </p:sp>
      <p:pic>
        <p:nvPicPr>
          <p:cNvPr id="6" name="Picture 5">
            <a:extLst>
              <a:ext uri="{FF2B5EF4-FFF2-40B4-BE49-F238E27FC236}">
                <a16:creationId xmlns:a16="http://schemas.microsoft.com/office/drawing/2014/main" id="{4474FE93-98BA-4390-A9D9-95B9BC2ADB4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31125" y="3967163"/>
            <a:ext cx="1223963"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ctrTitle"/>
          </p:nvPr>
        </p:nvSpPr>
        <p:spPr>
          <a:xfrm>
            <a:off x="471982" y="272502"/>
            <a:ext cx="8127011" cy="750899"/>
          </a:xfrm>
          <a:prstGeom prst="rect">
            <a:avLst/>
          </a:prstGeom>
          <a:ln>
            <a:noFill/>
          </a:ln>
        </p:spPr>
        <p:txBody>
          <a:bodyPr rtlCol="0" anchor="ctr">
            <a:noAutofit/>
          </a:bodyPr>
          <a:lstStyle>
            <a:lvl1pPr>
              <a:defRPr lang="en-US" sz="2400" dirty="0">
                <a:solidFill>
                  <a:schemeClr val="bg1"/>
                </a:solidFill>
                <a:effectLst/>
                <a:ea typeface="+mn-ea"/>
              </a:defRPr>
            </a:lvl1pPr>
          </a:lstStyle>
          <a:p>
            <a:pPr lvl="0"/>
            <a:r>
              <a:rPr lang="en-US"/>
              <a:t>Click to edit Master title style</a:t>
            </a:r>
            <a:endParaRPr lang="en-US" dirty="0"/>
          </a:p>
        </p:txBody>
      </p:sp>
      <p:sp>
        <p:nvSpPr>
          <p:cNvPr id="11" name="Content Placeholder 2"/>
          <p:cNvSpPr>
            <a:spLocks noGrp="1"/>
          </p:cNvSpPr>
          <p:nvPr>
            <p:ph sz="half" idx="1"/>
          </p:nvPr>
        </p:nvSpPr>
        <p:spPr>
          <a:xfrm>
            <a:off x="471982" y="1225535"/>
            <a:ext cx="3954361" cy="3419133"/>
          </a:xfrm>
          <a:prstGeom prst="rect">
            <a:avLst/>
          </a:prstGeom>
        </p:spPr>
        <p:txBody>
          <a:bodyPr>
            <a:noAutofit/>
          </a:bodyPr>
          <a:lstStyle>
            <a:lvl1pPr>
              <a:defRPr sz="1800">
                <a:solidFill>
                  <a:schemeClr val="bg1"/>
                </a:solidFill>
              </a:defRPr>
            </a:lvl1pPr>
            <a:lvl2pPr>
              <a:defRPr sz="16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half" idx="2"/>
          </p:nvPr>
        </p:nvSpPr>
        <p:spPr>
          <a:xfrm>
            <a:off x="4648199" y="1225535"/>
            <a:ext cx="3950793" cy="3419133"/>
          </a:xfrm>
          <a:prstGeom prst="rect">
            <a:avLst/>
          </a:prstGeom>
        </p:spPr>
        <p:txBody>
          <a:bodyPr>
            <a:noAutofit/>
          </a:bodyPr>
          <a:lstStyle>
            <a:lvl1pPr>
              <a:defRPr sz="1800">
                <a:solidFill>
                  <a:schemeClr val="bg1"/>
                </a:solidFill>
              </a:defRPr>
            </a:lvl1pPr>
            <a:lvl2pPr>
              <a:defRPr sz="16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DAA60A66-A260-45C2-A809-6B3EFB8B1CBF}"/>
              </a:ext>
            </a:extLst>
          </p:cNvPr>
          <p:cNvSpPr>
            <a:spLocks noGrp="1"/>
          </p:cNvSpPr>
          <p:nvPr>
            <p:ph type="sldNum" sz="quarter" idx="10"/>
          </p:nvPr>
        </p:nvSpPr>
        <p:spPr>
          <a:xfrm>
            <a:off x="823913" y="4814888"/>
            <a:ext cx="447675" cy="204787"/>
          </a:xfrm>
        </p:spPr>
        <p:txBody>
          <a:bodyPr/>
          <a:lstStyle>
            <a:lvl1pPr>
              <a:defRPr>
                <a:solidFill>
                  <a:schemeClr val="bg1"/>
                </a:solidFill>
              </a:defRPr>
            </a:lvl1pPr>
          </a:lstStyle>
          <a:p>
            <a:pPr>
              <a:defRPr/>
            </a:pPr>
            <a:fld id="{A1D02188-D984-458F-8AD2-EEB7D5526361}" type="slidenum">
              <a:rPr lang="en-US" altLang="fi-FI"/>
              <a:pPr>
                <a:defRPr/>
              </a:pPr>
              <a:t>‹#›</a:t>
            </a:fld>
            <a:endParaRPr lang="en-US" altLang="fi-FI"/>
          </a:p>
        </p:txBody>
      </p:sp>
      <p:sp>
        <p:nvSpPr>
          <p:cNvPr id="8" name="Date Placeholder 3">
            <a:extLst>
              <a:ext uri="{FF2B5EF4-FFF2-40B4-BE49-F238E27FC236}">
                <a16:creationId xmlns:a16="http://schemas.microsoft.com/office/drawing/2014/main" id="{04F7041F-C2B7-4ECC-A271-03F60C2CBA2A}"/>
              </a:ext>
            </a:extLst>
          </p:cNvPr>
          <p:cNvSpPr>
            <a:spLocks noGrp="1"/>
          </p:cNvSpPr>
          <p:nvPr>
            <p:ph type="dt" sz="half" idx="11"/>
          </p:nvPr>
        </p:nvSpPr>
        <p:spPr/>
        <p:txBody>
          <a:bodyPr/>
          <a:lstStyle>
            <a:lvl1pPr algn="l">
              <a:defRPr sz="1000">
                <a:solidFill>
                  <a:schemeClr val="bg1"/>
                </a:solidFill>
                <a:latin typeface="Arial"/>
                <a:cs typeface="Arial"/>
              </a:defRPr>
            </a:lvl1pPr>
          </a:lstStyle>
          <a:p>
            <a:pPr>
              <a:defRPr/>
            </a:pPr>
            <a:fld id="{FBD8CF0B-195E-4244-8891-91BD6F9F472B}" type="datetime1">
              <a:rPr lang="fi-FI"/>
              <a:pPr>
                <a:defRPr/>
              </a:pPr>
              <a:t>17.12.2020</a:t>
            </a:fld>
            <a:endParaRPr lang="en-US"/>
          </a:p>
        </p:txBody>
      </p:sp>
    </p:spTree>
    <p:extLst>
      <p:ext uri="{BB962C8B-B14F-4D97-AF65-F5344CB8AC3E}">
        <p14:creationId xmlns:p14="http://schemas.microsoft.com/office/powerpoint/2010/main" val="10366948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1_LUKE - Title and Content">
    <p:bg>
      <p:bgPr>
        <a:solidFill>
          <a:srgbClr val="0033A0"/>
        </a:solidFill>
        <a:effectLst/>
      </p:bgPr>
    </p:bg>
    <p:spTree>
      <p:nvGrpSpPr>
        <p:cNvPr id="1" name=""/>
        <p:cNvGrpSpPr/>
        <p:nvPr/>
      </p:nvGrpSpPr>
      <p:grpSpPr>
        <a:xfrm>
          <a:off x="0" y="0"/>
          <a:ext cx="0" cy="0"/>
          <a:chOff x="0" y="0"/>
          <a:chExt cx="0" cy="0"/>
        </a:xfrm>
      </p:grpSpPr>
      <p:sp>
        <p:nvSpPr>
          <p:cNvPr id="5" name="Tekstikehys 9">
            <a:extLst>
              <a:ext uri="{FF2B5EF4-FFF2-40B4-BE49-F238E27FC236}">
                <a16:creationId xmlns:a16="http://schemas.microsoft.com/office/drawing/2014/main" id="{5E449DC8-F0FE-494D-9D1F-8A09D44E8631}"/>
              </a:ext>
            </a:extLst>
          </p:cNvPr>
          <p:cNvSpPr txBox="1">
            <a:spLocks noChangeArrowheads="1"/>
          </p:cNvSpPr>
          <p:nvPr userDrawn="1"/>
        </p:nvSpPr>
        <p:spPr bwMode="auto">
          <a:xfrm>
            <a:off x="5422900" y="4779963"/>
            <a:ext cx="2365375" cy="246062"/>
          </a:xfrm>
          <a:prstGeom prst="rect">
            <a:avLst/>
          </a:prstGeom>
          <a:noFill/>
          <a:ln>
            <a:noFill/>
          </a:ln>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r>
              <a:rPr lang="fi-FI" altLang="fi-FI" sz="1000" dirty="0">
                <a:solidFill>
                  <a:schemeClr val="bg1"/>
                </a:solidFill>
                <a:cs typeface="Arial" charset="0"/>
              </a:rPr>
              <a:t>© Natural Resources Institute Finland</a:t>
            </a:r>
          </a:p>
        </p:txBody>
      </p:sp>
      <p:pic>
        <p:nvPicPr>
          <p:cNvPr id="6" name="Picture 5">
            <a:extLst>
              <a:ext uri="{FF2B5EF4-FFF2-40B4-BE49-F238E27FC236}">
                <a16:creationId xmlns:a16="http://schemas.microsoft.com/office/drawing/2014/main" id="{F74AA9D8-044F-4D77-9241-AC5DA8D4B0B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31125" y="3967163"/>
            <a:ext cx="1223963"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ctrTitle"/>
          </p:nvPr>
        </p:nvSpPr>
        <p:spPr>
          <a:xfrm>
            <a:off x="471982" y="272502"/>
            <a:ext cx="8127011" cy="750899"/>
          </a:xfrm>
          <a:prstGeom prst="rect">
            <a:avLst/>
          </a:prstGeom>
          <a:ln>
            <a:noFill/>
          </a:ln>
        </p:spPr>
        <p:txBody>
          <a:bodyPr rtlCol="0" anchor="ctr">
            <a:noAutofit/>
          </a:bodyPr>
          <a:lstStyle>
            <a:lvl1pPr>
              <a:defRPr lang="en-US" sz="2400" dirty="0">
                <a:solidFill>
                  <a:schemeClr val="bg1"/>
                </a:solidFill>
                <a:effectLst/>
                <a:ea typeface="+mn-ea"/>
              </a:defRPr>
            </a:lvl1pPr>
          </a:lstStyle>
          <a:p>
            <a:pPr lvl="0"/>
            <a:r>
              <a:rPr lang="en-US"/>
              <a:t>Click to edit Master title style</a:t>
            </a:r>
            <a:endParaRPr lang="en-US" dirty="0"/>
          </a:p>
        </p:txBody>
      </p:sp>
      <p:sp>
        <p:nvSpPr>
          <p:cNvPr id="11" name="Content Placeholder 2"/>
          <p:cNvSpPr>
            <a:spLocks noGrp="1"/>
          </p:cNvSpPr>
          <p:nvPr>
            <p:ph sz="half" idx="1"/>
          </p:nvPr>
        </p:nvSpPr>
        <p:spPr>
          <a:xfrm>
            <a:off x="471982" y="1225535"/>
            <a:ext cx="3954361" cy="3419133"/>
          </a:xfrm>
          <a:prstGeom prst="rect">
            <a:avLst/>
          </a:prstGeom>
        </p:spPr>
        <p:txBody>
          <a:bodyPr>
            <a:noAutofit/>
          </a:bodyPr>
          <a:lstStyle>
            <a:lvl1pPr>
              <a:defRPr sz="1800">
                <a:solidFill>
                  <a:schemeClr val="bg1"/>
                </a:solidFill>
              </a:defRPr>
            </a:lvl1pPr>
            <a:lvl2pPr>
              <a:defRPr sz="16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half" idx="2"/>
          </p:nvPr>
        </p:nvSpPr>
        <p:spPr>
          <a:xfrm>
            <a:off x="4648199" y="1225535"/>
            <a:ext cx="3950793" cy="3419133"/>
          </a:xfrm>
          <a:prstGeom prst="rect">
            <a:avLst/>
          </a:prstGeom>
        </p:spPr>
        <p:txBody>
          <a:bodyPr>
            <a:noAutofit/>
          </a:bodyPr>
          <a:lstStyle>
            <a:lvl1pPr>
              <a:defRPr sz="1800">
                <a:solidFill>
                  <a:schemeClr val="bg1"/>
                </a:solidFill>
              </a:defRPr>
            </a:lvl1pPr>
            <a:lvl2pPr>
              <a:defRPr sz="16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BA0C0F38-88AF-416E-B095-C09BC0EBCA18}"/>
              </a:ext>
            </a:extLst>
          </p:cNvPr>
          <p:cNvSpPr>
            <a:spLocks noGrp="1"/>
          </p:cNvSpPr>
          <p:nvPr>
            <p:ph type="sldNum" sz="quarter" idx="10"/>
          </p:nvPr>
        </p:nvSpPr>
        <p:spPr>
          <a:xfrm>
            <a:off x="823913" y="4814888"/>
            <a:ext cx="447675" cy="204787"/>
          </a:xfrm>
        </p:spPr>
        <p:txBody>
          <a:bodyPr/>
          <a:lstStyle>
            <a:lvl1pPr>
              <a:defRPr>
                <a:solidFill>
                  <a:schemeClr val="bg1"/>
                </a:solidFill>
              </a:defRPr>
            </a:lvl1pPr>
          </a:lstStyle>
          <a:p>
            <a:pPr>
              <a:defRPr/>
            </a:pPr>
            <a:fld id="{4310682A-87E9-49D0-B7F8-BE8078078F14}" type="slidenum">
              <a:rPr lang="en-US" altLang="fi-FI"/>
              <a:pPr>
                <a:defRPr/>
              </a:pPr>
              <a:t>‹#›</a:t>
            </a:fld>
            <a:endParaRPr lang="en-US" altLang="fi-FI"/>
          </a:p>
        </p:txBody>
      </p:sp>
      <p:sp>
        <p:nvSpPr>
          <p:cNvPr id="8" name="Date Placeholder 3">
            <a:extLst>
              <a:ext uri="{FF2B5EF4-FFF2-40B4-BE49-F238E27FC236}">
                <a16:creationId xmlns:a16="http://schemas.microsoft.com/office/drawing/2014/main" id="{AEB3A017-AE9E-4167-AC09-5D79A118BF3A}"/>
              </a:ext>
            </a:extLst>
          </p:cNvPr>
          <p:cNvSpPr>
            <a:spLocks noGrp="1"/>
          </p:cNvSpPr>
          <p:nvPr>
            <p:ph type="dt" sz="half" idx="11"/>
          </p:nvPr>
        </p:nvSpPr>
        <p:spPr/>
        <p:txBody>
          <a:bodyPr/>
          <a:lstStyle>
            <a:lvl1pPr algn="l">
              <a:defRPr sz="1000">
                <a:solidFill>
                  <a:schemeClr val="bg1"/>
                </a:solidFill>
                <a:latin typeface="Arial"/>
                <a:cs typeface="Arial"/>
              </a:defRPr>
            </a:lvl1pPr>
          </a:lstStyle>
          <a:p>
            <a:pPr>
              <a:defRPr/>
            </a:pPr>
            <a:fld id="{FBF4513F-504C-41A9-9FFE-84508034E43B}" type="datetime1">
              <a:rPr lang="fi-FI"/>
              <a:pPr>
                <a:defRPr/>
              </a:pPr>
              <a:t>17.12.2020</a:t>
            </a:fld>
            <a:endParaRPr lang="en-US"/>
          </a:p>
        </p:txBody>
      </p:sp>
    </p:spTree>
    <p:extLst>
      <p:ext uri="{BB962C8B-B14F-4D97-AF65-F5344CB8AC3E}">
        <p14:creationId xmlns:p14="http://schemas.microsoft.com/office/powerpoint/2010/main" val="2386274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B7518-C1AD-4336-B562-932B7366D664}"/>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hr-HR"/>
          </a:p>
        </p:txBody>
      </p:sp>
      <p:sp>
        <p:nvSpPr>
          <p:cNvPr id="3" name="Text Placeholder 2">
            <a:extLst>
              <a:ext uri="{FF2B5EF4-FFF2-40B4-BE49-F238E27FC236}">
                <a16:creationId xmlns:a16="http://schemas.microsoft.com/office/drawing/2014/main" id="{1E6698E9-BB5C-4C9F-A7D9-70FEFAD51667}"/>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48E3CA4-7E29-4BF3-866F-777B989E51A3}"/>
              </a:ext>
            </a:extLst>
          </p:cNvPr>
          <p:cNvSpPr>
            <a:spLocks noGrp="1"/>
          </p:cNvSpPr>
          <p:nvPr>
            <p:ph type="dt" sz="half" idx="10"/>
          </p:nvPr>
        </p:nvSpPr>
        <p:spPr/>
        <p:txBody>
          <a:bodyPr/>
          <a:lstStyle/>
          <a:p>
            <a:pPr>
              <a:defRPr/>
            </a:pPr>
            <a:fld id="{E104B825-8CF2-4E3F-A223-D1DC0283D526}" type="datetime1">
              <a:rPr lang="fi-FI" smtClean="0"/>
              <a:pPr>
                <a:defRPr/>
              </a:pPr>
              <a:t>17.12.2020</a:t>
            </a:fld>
            <a:endParaRPr lang="en-US">
              <a:solidFill>
                <a:schemeClr val="tx1">
                  <a:lumMod val="60000"/>
                  <a:lumOff val="40000"/>
                </a:schemeClr>
              </a:solidFill>
            </a:endParaRPr>
          </a:p>
        </p:txBody>
      </p:sp>
      <p:sp>
        <p:nvSpPr>
          <p:cNvPr id="5" name="Footer Placeholder 4">
            <a:extLst>
              <a:ext uri="{FF2B5EF4-FFF2-40B4-BE49-F238E27FC236}">
                <a16:creationId xmlns:a16="http://schemas.microsoft.com/office/drawing/2014/main" id="{4430A0CA-EC3A-403D-8D5A-47706078AB6E}"/>
              </a:ext>
            </a:extLst>
          </p:cNvPr>
          <p:cNvSpPr>
            <a:spLocks noGrp="1"/>
          </p:cNvSpPr>
          <p:nvPr>
            <p:ph type="ftr" sz="quarter" idx="11"/>
          </p:nvPr>
        </p:nvSpPr>
        <p:spPr/>
        <p:txBody>
          <a:bodyPr/>
          <a:lstStyle/>
          <a:p>
            <a:endParaRPr lang="hr-HR"/>
          </a:p>
        </p:txBody>
      </p:sp>
      <p:sp>
        <p:nvSpPr>
          <p:cNvPr id="6" name="Slide Number Placeholder 5">
            <a:extLst>
              <a:ext uri="{FF2B5EF4-FFF2-40B4-BE49-F238E27FC236}">
                <a16:creationId xmlns:a16="http://schemas.microsoft.com/office/drawing/2014/main" id="{7A0F7FC6-65BC-449F-8520-A4AFB9A1FC09}"/>
              </a:ext>
            </a:extLst>
          </p:cNvPr>
          <p:cNvSpPr>
            <a:spLocks noGrp="1"/>
          </p:cNvSpPr>
          <p:nvPr>
            <p:ph type="sldNum" sz="quarter" idx="12"/>
          </p:nvPr>
        </p:nvSpPr>
        <p:spPr/>
        <p:txBody>
          <a:bodyPr/>
          <a:lstStyle/>
          <a:p>
            <a:pPr>
              <a:defRPr/>
            </a:pPr>
            <a:fld id="{6EDA3636-9BEA-4855-91DB-B355269AC63F}" type="slidenum">
              <a:rPr lang="en-US" altLang="fi-FI" smtClean="0"/>
              <a:pPr>
                <a:defRPr/>
              </a:pPr>
              <a:t>‹#›</a:t>
            </a:fld>
            <a:endParaRPr lang="en-US" altLang="fi-FI"/>
          </a:p>
        </p:txBody>
      </p:sp>
    </p:spTree>
    <p:extLst>
      <p:ext uri="{BB962C8B-B14F-4D97-AF65-F5344CB8AC3E}">
        <p14:creationId xmlns:p14="http://schemas.microsoft.com/office/powerpoint/2010/main" val="4007369653"/>
      </p:ext>
    </p:extLst>
  </p:cSld>
  <p:clrMapOvr>
    <a:masterClrMapping/>
  </p:clrMapOvr>
  <p:hf hdr="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2_LUKE - Title and Content">
    <p:bg>
      <p:bgPr>
        <a:solidFill>
          <a:srgbClr val="78BE20"/>
        </a:solidFill>
        <a:effectLst/>
      </p:bgPr>
    </p:bg>
    <p:spTree>
      <p:nvGrpSpPr>
        <p:cNvPr id="1" name=""/>
        <p:cNvGrpSpPr/>
        <p:nvPr/>
      </p:nvGrpSpPr>
      <p:grpSpPr>
        <a:xfrm>
          <a:off x="0" y="0"/>
          <a:ext cx="0" cy="0"/>
          <a:chOff x="0" y="0"/>
          <a:chExt cx="0" cy="0"/>
        </a:xfrm>
      </p:grpSpPr>
      <p:sp>
        <p:nvSpPr>
          <p:cNvPr id="5" name="Tekstikehys 9">
            <a:extLst>
              <a:ext uri="{FF2B5EF4-FFF2-40B4-BE49-F238E27FC236}">
                <a16:creationId xmlns:a16="http://schemas.microsoft.com/office/drawing/2014/main" id="{E6C2273E-F4AA-4D71-A8CE-02379C2C0979}"/>
              </a:ext>
            </a:extLst>
          </p:cNvPr>
          <p:cNvSpPr txBox="1">
            <a:spLocks noChangeArrowheads="1"/>
          </p:cNvSpPr>
          <p:nvPr userDrawn="1"/>
        </p:nvSpPr>
        <p:spPr bwMode="auto">
          <a:xfrm>
            <a:off x="5422900" y="4779963"/>
            <a:ext cx="2365375" cy="246062"/>
          </a:xfrm>
          <a:prstGeom prst="rect">
            <a:avLst/>
          </a:prstGeom>
          <a:noFill/>
          <a:ln>
            <a:noFill/>
          </a:ln>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r>
              <a:rPr lang="fi-FI" altLang="fi-FI" sz="1000" dirty="0">
                <a:solidFill>
                  <a:schemeClr val="bg1"/>
                </a:solidFill>
                <a:cs typeface="Arial" charset="0"/>
              </a:rPr>
              <a:t>© Natural Resources Institute Finland</a:t>
            </a:r>
          </a:p>
        </p:txBody>
      </p:sp>
      <p:pic>
        <p:nvPicPr>
          <p:cNvPr id="6" name="Picture 5">
            <a:extLst>
              <a:ext uri="{FF2B5EF4-FFF2-40B4-BE49-F238E27FC236}">
                <a16:creationId xmlns:a16="http://schemas.microsoft.com/office/drawing/2014/main" id="{17555005-AAED-44B9-8246-27533542BC2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31125" y="3967163"/>
            <a:ext cx="1223963"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ctrTitle"/>
          </p:nvPr>
        </p:nvSpPr>
        <p:spPr>
          <a:xfrm>
            <a:off x="471982" y="272502"/>
            <a:ext cx="8127011" cy="750899"/>
          </a:xfrm>
          <a:prstGeom prst="rect">
            <a:avLst/>
          </a:prstGeom>
          <a:ln>
            <a:noFill/>
          </a:ln>
        </p:spPr>
        <p:txBody>
          <a:bodyPr rtlCol="0" anchor="ctr">
            <a:noAutofit/>
          </a:bodyPr>
          <a:lstStyle>
            <a:lvl1pPr>
              <a:defRPr lang="en-US" sz="2400" dirty="0">
                <a:solidFill>
                  <a:schemeClr val="bg1"/>
                </a:solidFill>
                <a:effectLst/>
                <a:ea typeface="+mn-ea"/>
              </a:defRPr>
            </a:lvl1pPr>
          </a:lstStyle>
          <a:p>
            <a:pPr lvl="0"/>
            <a:r>
              <a:rPr lang="en-US"/>
              <a:t>Click to edit Master title style</a:t>
            </a:r>
            <a:endParaRPr lang="en-US" dirty="0"/>
          </a:p>
        </p:txBody>
      </p:sp>
      <p:sp>
        <p:nvSpPr>
          <p:cNvPr id="11" name="Content Placeholder 2"/>
          <p:cNvSpPr>
            <a:spLocks noGrp="1"/>
          </p:cNvSpPr>
          <p:nvPr>
            <p:ph sz="half" idx="1"/>
          </p:nvPr>
        </p:nvSpPr>
        <p:spPr>
          <a:xfrm>
            <a:off x="471982" y="1225535"/>
            <a:ext cx="3954361" cy="3419133"/>
          </a:xfrm>
          <a:prstGeom prst="rect">
            <a:avLst/>
          </a:prstGeom>
        </p:spPr>
        <p:txBody>
          <a:bodyPr>
            <a:noAutofit/>
          </a:bodyPr>
          <a:lstStyle>
            <a:lvl1pPr>
              <a:defRPr sz="1800">
                <a:solidFill>
                  <a:schemeClr val="bg1"/>
                </a:solidFill>
              </a:defRPr>
            </a:lvl1pPr>
            <a:lvl2pPr>
              <a:defRPr sz="16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half" idx="2"/>
          </p:nvPr>
        </p:nvSpPr>
        <p:spPr>
          <a:xfrm>
            <a:off x="4648199" y="1225535"/>
            <a:ext cx="3950793" cy="3419133"/>
          </a:xfrm>
          <a:prstGeom prst="rect">
            <a:avLst/>
          </a:prstGeom>
        </p:spPr>
        <p:txBody>
          <a:bodyPr>
            <a:noAutofit/>
          </a:bodyPr>
          <a:lstStyle>
            <a:lvl1pPr>
              <a:defRPr sz="1800">
                <a:solidFill>
                  <a:schemeClr val="bg1"/>
                </a:solidFill>
              </a:defRPr>
            </a:lvl1pPr>
            <a:lvl2pPr>
              <a:defRPr sz="16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23129F16-F8C3-460C-B625-E2BBD74C34A2}"/>
              </a:ext>
            </a:extLst>
          </p:cNvPr>
          <p:cNvSpPr>
            <a:spLocks noGrp="1"/>
          </p:cNvSpPr>
          <p:nvPr>
            <p:ph type="sldNum" sz="quarter" idx="10"/>
          </p:nvPr>
        </p:nvSpPr>
        <p:spPr>
          <a:xfrm>
            <a:off x="823913" y="4814888"/>
            <a:ext cx="447675" cy="204787"/>
          </a:xfrm>
        </p:spPr>
        <p:txBody>
          <a:bodyPr/>
          <a:lstStyle>
            <a:lvl1pPr>
              <a:defRPr>
                <a:solidFill>
                  <a:schemeClr val="bg1"/>
                </a:solidFill>
              </a:defRPr>
            </a:lvl1pPr>
          </a:lstStyle>
          <a:p>
            <a:pPr>
              <a:defRPr/>
            </a:pPr>
            <a:fld id="{8CCA328E-0100-43EE-BDAB-3B95AD39CA08}" type="slidenum">
              <a:rPr lang="en-US" altLang="fi-FI"/>
              <a:pPr>
                <a:defRPr/>
              </a:pPr>
              <a:t>‹#›</a:t>
            </a:fld>
            <a:endParaRPr lang="en-US" altLang="fi-FI"/>
          </a:p>
        </p:txBody>
      </p:sp>
      <p:sp>
        <p:nvSpPr>
          <p:cNvPr id="8" name="Date Placeholder 3">
            <a:extLst>
              <a:ext uri="{FF2B5EF4-FFF2-40B4-BE49-F238E27FC236}">
                <a16:creationId xmlns:a16="http://schemas.microsoft.com/office/drawing/2014/main" id="{E25B5306-EB79-49F7-A01C-0421B6A1ECD9}"/>
              </a:ext>
            </a:extLst>
          </p:cNvPr>
          <p:cNvSpPr>
            <a:spLocks noGrp="1"/>
          </p:cNvSpPr>
          <p:nvPr>
            <p:ph type="dt" sz="half" idx="11"/>
          </p:nvPr>
        </p:nvSpPr>
        <p:spPr/>
        <p:txBody>
          <a:bodyPr/>
          <a:lstStyle>
            <a:lvl1pPr algn="l">
              <a:defRPr sz="1000">
                <a:solidFill>
                  <a:schemeClr val="bg1"/>
                </a:solidFill>
                <a:latin typeface="Arial"/>
                <a:cs typeface="Arial"/>
              </a:defRPr>
            </a:lvl1pPr>
          </a:lstStyle>
          <a:p>
            <a:pPr>
              <a:defRPr/>
            </a:pPr>
            <a:fld id="{0FD6A15E-DCD0-4DD9-9ED6-5D1D8333C685}" type="datetime1">
              <a:rPr lang="fi-FI"/>
              <a:pPr>
                <a:defRPr/>
              </a:pPr>
              <a:t>17.12.2020</a:t>
            </a:fld>
            <a:endParaRPr lang="en-US"/>
          </a:p>
        </p:txBody>
      </p:sp>
    </p:spTree>
    <p:extLst>
      <p:ext uri="{BB962C8B-B14F-4D97-AF65-F5344CB8AC3E}">
        <p14:creationId xmlns:p14="http://schemas.microsoft.com/office/powerpoint/2010/main" val="11655025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3_LUKE - Title and Content">
    <p:bg>
      <p:bgPr>
        <a:solidFill>
          <a:srgbClr val="E10098"/>
        </a:solidFill>
        <a:effectLst/>
      </p:bgPr>
    </p:bg>
    <p:spTree>
      <p:nvGrpSpPr>
        <p:cNvPr id="1" name=""/>
        <p:cNvGrpSpPr/>
        <p:nvPr/>
      </p:nvGrpSpPr>
      <p:grpSpPr>
        <a:xfrm>
          <a:off x="0" y="0"/>
          <a:ext cx="0" cy="0"/>
          <a:chOff x="0" y="0"/>
          <a:chExt cx="0" cy="0"/>
        </a:xfrm>
      </p:grpSpPr>
      <p:sp>
        <p:nvSpPr>
          <p:cNvPr id="5" name="Tekstikehys 9">
            <a:extLst>
              <a:ext uri="{FF2B5EF4-FFF2-40B4-BE49-F238E27FC236}">
                <a16:creationId xmlns:a16="http://schemas.microsoft.com/office/drawing/2014/main" id="{98144352-5345-4336-8CB7-C034BD52A108}"/>
              </a:ext>
            </a:extLst>
          </p:cNvPr>
          <p:cNvSpPr txBox="1">
            <a:spLocks noChangeArrowheads="1"/>
          </p:cNvSpPr>
          <p:nvPr userDrawn="1"/>
        </p:nvSpPr>
        <p:spPr bwMode="auto">
          <a:xfrm>
            <a:off x="5422900" y="4779963"/>
            <a:ext cx="2365375" cy="246062"/>
          </a:xfrm>
          <a:prstGeom prst="rect">
            <a:avLst/>
          </a:prstGeom>
          <a:noFill/>
          <a:ln>
            <a:noFill/>
          </a:ln>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r>
              <a:rPr lang="fi-FI" altLang="fi-FI" sz="1000" dirty="0">
                <a:solidFill>
                  <a:schemeClr val="bg1"/>
                </a:solidFill>
                <a:cs typeface="Arial" charset="0"/>
              </a:rPr>
              <a:t>© Natural Resources Institute Finland</a:t>
            </a:r>
          </a:p>
        </p:txBody>
      </p:sp>
      <p:pic>
        <p:nvPicPr>
          <p:cNvPr id="6" name="Picture 5">
            <a:extLst>
              <a:ext uri="{FF2B5EF4-FFF2-40B4-BE49-F238E27FC236}">
                <a16:creationId xmlns:a16="http://schemas.microsoft.com/office/drawing/2014/main" id="{35ED3FA3-8915-4620-83D3-FBBC816CDFF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31125" y="3967163"/>
            <a:ext cx="1223963"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ctrTitle"/>
          </p:nvPr>
        </p:nvSpPr>
        <p:spPr>
          <a:xfrm>
            <a:off x="471982" y="272502"/>
            <a:ext cx="8127011" cy="750899"/>
          </a:xfrm>
          <a:prstGeom prst="rect">
            <a:avLst/>
          </a:prstGeom>
          <a:ln>
            <a:noFill/>
          </a:ln>
        </p:spPr>
        <p:txBody>
          <a:bodyPr rtlCol="0" anchor="ctr">
            <a:noAutofit/>
          </a:bodyPr>
          <a:lstStyle>
            <a:lvl1pPr>
              <a:defRPr lang="en-US" sz="2400" dirty="0">
                <a:solidFill>
                  <a:schemeClr val="bg1"/>
                </a:solidFill>
                <a:effectLst/>
                <a:ea typeface="+mn-ea"/>
              </a:defRPr>
            </a:lvl1pPr>
          </a:lstStyle>
          <a:p>
            <a:pPr lvl="0"/>
            <a:r>
              <a:rPr lang="en-US"/>
              <a:t>Click to edit Master title style</a:t>
            </a:r>
            <a:endParaRPr lang="en-US" dirty="0"/>
          </a:p>
        </p:txBody>
      </p:sp>
      <p:sp>
        <p:nvSpPr>
          <p:cNvPr id="11" name="Content Placeholder 2"/>
          <p:cNvSpPr>
            <a:spLocks noGrp="1"/>
          </p:cNvSpPr>
          <p:nvPr>
            <p:ph sz="half" idx="1"/>
          </p:nvPr>
        </p:nvSpPr>
        <p:spPr>
          <a:xfrm>
            <a:off x="471982" y="1225535"/>
            <a:ext cx="3954361" cy="3419133"/>
          </a:xfrm>
          <a:prstGeom prst="rect">
            <a:avLst/>
          </a:prstGeom>
        </p:spPr>
        <p:txBody>
          <a:bodyPr>
            <a:noAutofit/>
          </a:bodyPr>
          <a:lstStyle>
            <a:lvl1pPr>
              <a:defRPr sz="1800">
                <a:solidFill>
                  <a:schemeClr val="bg1"/>
                </a:solidFill>
              </a:defRPr>
            </a:lvl1pPr>
            <a:lvl2pPr>
              <a:defRPr sz="16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half" idx="2"/>
          </p:nvPr>
        </p:nvSpPr>
        <p:spPr>
          <a:xfrm>
            <a:off x="4648199" y="1225535"/>
            <a:ext cx="3950793" cy="3419133"/>
          </a:xfrm>
          <a:prstGeom prst="rect">
            <a:avLst/>
          </a:prstGeom>
        </p:spPr>
        <p:txBody>
          <a:bodyPr>
            <a:noAutofit/>
          </a:bodyPr>
          <a:lstStyle>
            <a:lvl1pPr>
              <a:defRPr sz="1800">
                <a:solidFill>
                  <a:schemeClr val="bg1"/>
                </a:solidFill>
              </a:defRPr>
            </a:lvl1pPr>
            <a:lvl2pPr>
              <a:defRPr sz="16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53DEF27A-1B0B-427B-B786-A46FA5A50E8E}"/>
              </a:ext>
            </a:extLst>
          </p:cNvPr>
          <p:cNvSpPr>
            <a:spLocks noGrp="1"/>
          </p:cNvSpPr>
          <p:nvPr>
            <p:ph type="sldNum" sz="quarter" idx="10"/>
          </p:nvPr>
        </p:nvSpPr>
        <p:spPr>
          <a:xfrm>
            <a:off x="823913" y="4814888"/>
            <a:ext cx="447675" cy="204787"/>
          </a:xfrm>
        </p:spPr>
        <p:txBody>
          <a:bodyPr/>
          <a:lstStyle>
            <a:lvl1pPr>
              <a:defRPr>
                <a:solidFill>
                  <a:schemeClr val="bg1"/>
                </a:solidFill>
              </a:defRPr>
            </a:lvl1pPr>
          </a:lstStyle>
          <a:p>
            <a:pPr>
              <a:defRPr/>
            </a:pPr>
            <a:fld id="{93513C05-A79E-4390-900B-0A326936105D}" type="slidenum">
              <a:rPr lang="en-US" altLang="fi-FI"/>
              <a:pPr>
                <a:defRPr/>
              </a:pPr>
              <a:t>‹#›</a:t>
            </a:fld>
            <a:endParaRPr lang="en-US" altLang="fi-FI"/>
          </a:p>
        </p:txBody>
      </p:sp>
      <p:sp>
        <p:nvSpPr>
          <p:cNvPr id="8" name="Date Placeholder 3">
            <a:extLst>
              <a:ext uri="{FF2B5EF4-FFF2-40B4-BE49-F238E27FC236}">
                <a16:creationId xmlns:a16="http://schemas.microsoft.com/office/drawing/2014/main" id="{84AC86E6-0945-428C-B50F-D278DC547EC3}"/>
              </a:ext>
            </a:extLst>
          </p:cNvPr>
          <p:cNvSpPr>
            <a:spLocks noGrp="1"/>
          </p:cNvSpPr>
          <p:nvPr>
            <p:ph type="dt" sz="half" idx="11"/>
          </p:nvPr>
        </p:nvSpPr>
        <p:spPr/>
        <p:txBody>
          <a:bodyPr/>
          <a:lstStyle>
            <a:lvl1pPr algn="l">
              <a:defRPr sz="1000">
                <a:solidFill>
                  <a:schemeClr val="bg1"/>
                </a:solidFill>
                <a:latin typeface="Arial"/>
                <a:cs typeface="Arial"/>
              </a:defRPr>
            </a:lvl1pPr>
          </a:lstStyle>
          <a:p>
            <a:pPr>
              <a:defRPr/>
            </a:pPr>
            <a:fld id="{782E7128-6EBB-4E61-900C-7D9ABF33D94F}" type="datetime1">
              <a:rPr lang="fi-FI"/>
              <a:pPr>
                <a:defRPr/>
              </a:pPr>
              <a:t>17.12.2020</a:t>
            </a:fld>
            <a:endParaRPr lang="en-US"/>
          </a:p>
        </p:txBody>
      </p:sp>
    </p:spTree>
    <p:extLst>
      <p:ext uri="{BB962C8B-B14F-4D97-AF65-F5344CB8AC3E}">
        <p14:creationId xmlns:p14="http://schemas.microsoft.com/office/powerpoint/2010/main" val="7678716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4_LUKE - Title and Content">
    <p:bg>
      <p:bgPr>
        <a:solidFill>
          <a:srgbClr val="7F3F98"/>
        </a:solidFill>
        <a:effectLst/>
      </p:bgPr>
    </p:bg>
    <p:spTree>
      <p:nvGrpSpPr>
        <p:cNvPr id="1" name=""/>
        <p:cNvGrpSpPr/>
        <p:nvPr/>
      </p:nvGrpSpPr>
      <p:grpSpPr>
        <a:xfrm>
          <a:off x="0" y="0"/>
          <a:ext cx="0" cy="0"/>
          <a:chOff x="0" y="0"/>
          <a:chExt cx="0" cy="0"/>
        </a:xfrm>
      </p:grpSpPr>
      <p:sp>
        <p:nvSpPr>
          <p:cNvPr id="5" name="Tekstikehys 9">
            <a:extLst>
              <a:ext uri="{FF2B5EF4-FFF2-40B4-BE49-F238E27FC236}">
                <a16:creationId xmlns:a16="http://schemas.microsoft.com/office/drawing/2014/main" id="{B6D8C2D0-B75A-426D-9A08-43AB2CF36B50}"/>
              </a:ext>
            </a:extLst>
          </p:cNvPr>
          <p:cNvSpPr txBox="1">
            <a:spLocks noChangeArrowheads="1"/>
          </p:cNvSpPr>
          <p:nvPr userDrawn="1"/>
        </p:nvSpPr>
        <p:spPr bwMode="auto">
          <a:xfrm>
            <a:off x="5422900" y="4779963"/>
            <a:ext cx="2365375" cy="246062"/>
          </a:xfrm>
          <a:prstGeom prst="rect">
            <a:avLst/>
          </a:prstGeom>
          <a:noFill/>
          <a:ln>
            <a:noFill/>
          </a:ln>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r>
              <a:rPr lang="fi-FI" altLang="fi-FI" sz="1000" dirty="0">
                <a:solidFill>
                  <a:schemeClr val="bg1"/>
                </a:solidFill>
                <a:cs typeface="Arial" charset="0"/>
              </a:rPr>
              <a:t>© Natural Resources Institute Finland</a:t>
            </a:r>
          </a:p>
        </p:txBody>
      </p:sp>
      <p:pic>
        <p:nvPicPr>
          <p:cNvPr id="6" name="Picture 5">
            <a:extLst>
              <a:ext uri="{FF2B5EF4-FFF2-40B4-BE49-F238E27FC236}">
                <a16:creationId xmlns:a16="http://schemas.microsoft.com/office/drawing/2014/main" id="{241AF9CE-1130-4D54-ACAD-C2337878115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31125" y="3967163"/>
            <a:ext cx="1223963"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ctrTitle"/>
          </p:nvPr>
        </p:nvSpPr>
        <p:spPr>
          <a:xfrm>
            <a:off x="471982" y="272502"/>
            <a:ext cx="8127011" cy="750899"/>
          </a:xfrm>
          <a:prstGeom prst="rect">
            <a:avLst/>
          </a:prstGeom>
          <a:ln>
            <a:noFill/>
          </a:ln>
        </p:spPr>
        <p:txBody>
          <a:bodyPr rtlCol="0" anchor="ctr">
            <a:noAutofit/>
          </a:bodyPr>
          <a:lstStyle>
            <a:lvl1pPr>
              <a:defRPr lang="en-US" sz="2400" dirty="0">
                <a:solidFill>
                  <a:schemeClr val="bg1"/>
                </a:solidFill>
                <a:effectLst/>
                <a:ea typeface="+mn-ea"/>
              </a:defRPr>
            </a:lvl1pPr>
          </a:lstStyle>
          <a:p>
            <a:pPr lvl="0"/>
            <a:r>
              <a:rPr lang="en-US"/>
              <a:t>Click to edit Master title style</a:t>
            </a:r>
            <a:endParaRPr lang="en-US" dirty="0"/>
          </a:p>
        </p:txBody>
      </p:sp>
      <p:sp>
        <p:nvSpPr>
          <p:cNvPr id="11" name="Content Placeholder 2"/>
          <p:cNvSpPr>
            <a:spLocks noGrp="1"/>
          </p:cNvSpPr>
          <p:nvPr>
            <p:ph sz="half" idx="1"/>
          </p:nvPr>
        </p:nvSpPr>
        <p:spPr>
          <a:xfrm>
            <a:off x="471982" y="1225535"/>
            <a:ext cx="3954361" cy="3419133"/>
          </a:xfrm>
          <a:prstGeom prst="rect">
            <a:avLst/>
          </a:prstGeom>
        </p:spPr>
        <p:txBody>
          <a:bodyPr>
            <a:noAutofit/>
          </a:bodyPr>
          <a:lstStyle>
            <a:lvl1pPr>
              <a:defRPr sz="1800">
                <a:solidFill>
                  <a:schemeClr val="bg1"/>
                </a:solidFill>
              </a:defRPr>
            </a:lvl1pPr>
            <a:lvl2pPr>
              <a:defRPr sz="16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half" idx="2"/>
          </p:nvPr>
        </p:nvSpPr>
        <p:spPr>
          <a:xfrm>
            <a:off x="4648199" y="1225535"/>
            <a:ext cx="3950793" cy="3419133"/>
          </a:xfrm>
          <a:prstGeom prst="rect">
            <a:avLst/>
          </a:prstGeom>
        </p:spPr>
        <p:txBody>
          <a:bodyPr>
            <a:noAutofit/>
          </a:bodyPr>
          <a:lstStyle>
            <a:lvl1pPr>
              <a:defRPr sz="1800">
                <a:solidFill>
                  <a:schemeClr val="bg1"/>
                </a:solidFill>
              </a:defRPr>
            </a:lvl1pPr>
            <a:lvl2pPr>
              <a:defRPr sz="16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4322D628-A46B-4B45-8CD4-F5FA748A1EC6}"/>
              </a:ext>
            </a:extLst>
          </p:cNvPr>
          <p:cNvSpPr>
            <a:spLocks noGrp="1"/>
          </p:cNvSpPr>
          <p:nvPr>
            <p:ph type="sldNum" sz="quarter" idx="10"/>
          </p:nvPr>
        </p:nvSpPr>
        <p:spPr>
          <a:xfrm>
            <a:off x="823913" y="4814888"/>
            <a:ext cx="447675" cy="204787"/>
          </a:xfrm>
        </p:spPr>
        <p:txBody>
          <a:bodyPr/>
          <a:lstStyle>
            <a:lvl1pPr>
              <a:defRPr>
                <a:solidFill>
                  <a:schemeClr val="bg1"/>
                </a:solidFill>
              </a:defRPr>
            </a:lvl1pPr>
          </a:lstStyle>
          <a:p>
            <a:pPr>
              <a:defRPr/>
            </a:pPr>
            <a:fld id="{ADC5E3E4-0168-4154-A3C6-A3B14417BAD1}" type="slidenum">
              <a:rPr lang="en-US" altLang="fi-FI"/>
              <a:pPr>
                <a:defRPr/>
              </a:pPr>
              <a:t>‹#›</a:t>
            </a:fld>
            <a:endParaRPr lang="en-US" altLang="fi-FI"/>
          </a:p>
        </p:txBody>
      </p:sp>
      <p:sp>
        <p:nvSpPr>
          <p:cNvPr id="8" name="Date Placeholder 3">
            <a:extLst>
              <a:ext uri="{FF2B5EF4-FFF2-40B4-BE49-F238E27FC236}">
                <a16:creationId xmlns:a16="http://schemas.microsoft.com/office/drawing/2014/main" id="{EA0EA29D-AAF6-4B28-9D76-FA276477CE9A}"/>
              </a:ext>
            </a:extLst>
          </p:cNvPr>
          <p:cNvSpPr>
            <a:spLocks noGrp="1"/>
          </p:cNvSpPr>
          <p:nvPr>
            <p:ph type="dt" sz="half" idx="11"/>
          </p:nvPr>
        </p:nvSpPr>
        <p:spPr/>
        <p:txBody>
          <a:bodyPr/>
          <a:lstStyle>
            <a:lvl1pPr algn="l">
              <a:defRPr sz="1000">
                <a:solidFill>
                  <a:schemeClr val="bg1"/>
                </a:solidFill>
                <a:latin typeface="Arial"/>
                <a:cs typeface="Arial"/>
              </a:defRPr>
            </a:lvl1pPr>
          </a:lstStyle>
          <a:p>
            <a:pPr>
              <a:defRPr/>
            </a:pPr>
            <a:fld id="{DC145CB3-9EF4-44EC-B185-3909A970EC4A}" type="datetime1">
              <a:rPr lang="fi-FI"/>
              <a:pPr>
                <a:defRPr/>
              </a:pPr>
              <a:t>17.12.2020</a:t>
            </a:fld>
            <a:endParaRPr lang="en-US"/>
          </a:p>
        </p:txBody>
      </p:sp>
    </p:spTree>
    <p:extLst>
      <p:ext uri="{BB962C8B-B14F-4D97-AF65-F5344CB8AC3E}">
        <p14:creationId xmlns:p14="http://schemas.microsoft.com/office/powerpoint/2010/main" val="23657748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5_LUKE - Title and Content">
    <p:bg>
      <p:bgPr>
        <a:solidFill>
          <a:schemeClr val="tx2"/>
        </a:solidFill>
        <a:effectLst/>
      </p:bgPr>
    </p:bg>
    <p:spTree>
      <p:nvGrpSpPr>
        <p:cNvPr id="1" name=""/>
        <p:cNvGrpSpPr/>
        <p:nvPr/>
      </p:nvGrpSpPr>
      <p:grpSpPr>
        <a:xfrm>
          <a:off x="0" y="0"/>
          <a:ext cx="0" cy="0"/>
          <a:chOff x="0" y="0"/>
          <a:chExt cx="0" cy="0"/>
        </a:xfrm>
      </p:grpSpPr>
      <p:sp>
        <p:nvSpPr>
          <p:cNvPr id="5" name="Tekstikehys 9">
            <a:extLst>
              <a:ext uri="{FF2B5EF4-FFF2-40B4-BE49-F238E27FC236}">
                <a16:creationId xmlns:a16="http://schemas.microsoft.com/office/drawing/2014/main" id="{2AF35542-8EED-470B-9337-D41C8E5487F3}"/>
              </a:ext>
            </a:extLst>
          </p:cNvPr>
          <p:cNvSpPr txBox="1">
            <a:spLocks noChangeArrowheads="1"/>
          </p:cNvSpPr>
          <p:nvPr userDrawn="1"/>
        </p:nvSpPr>
        <p:spPr bwMode="auto">
          <a:xfrm>
            <a:off x="5422900" y="4779963"/>
            <a:ext cx="2365375" cy="246062"/>
          </a:xfrm>
          <a:prstGeom prst="rect">
            <a:avLst/>
          </a:prstGeom>
          <a:noFill/>
          <a:ln>
            <a:noFill/>
          </a:ln>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r>
              <a:rPr lang="fi-FI" altLang="fi-FI" sz="1000" dirty="0">
                <a:solidFill>
                  <a:schemeClr val="bg1"/>
                </a:solidFill>
                <a:cs typeface="Arial" charset="0"/>
              </a:rPr>
              <a:t>© Natural Resources Institute Finland</a:t>
            </a:r>
          </a:p>
        </p:txBody>
      </p:sp>
      <p:pic>
        <p:nvPicPr>
          <p:cNvPr id="6" name="Picture 5">
            <a:extLst>
              <a:ext uri="{FF2B5EF4-FFF2-40B4-BE49-F238E27FC236}">
                <a16:creationId xmlns:a16="http://schemas.microsoft.com/office/drawing/2014/main" id="{6F0660D1-644D-4F93-BFAA-ACB1C165B4C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31125" y="3967163"/>
            <a:ext cx="1223963"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ctrTitle"/>
          </p:nvPr>
        </p:nvSpPr>
        <p:spPr>
          <a:xfrm>
            <a:off x="471982" y="272502"/>
            <a:ext cx="8127011" cy="750899"/>
          </a:xfrm>
          <a:prstGeom prst="rect">
            <a:avLst/>
          </a:prstGeom>
          <a:ln>
            <a:noFill/>
          </a:ln>
        </p:spPr>
        <p:txBody>
          <a:bodyPr rtlCol="0" anchor="ctr">
            <a:noAutofit/>
          </a:bodyPr>
          <a:lstStyle>
            <a:lvl1pPr>
              <a:defRPr lang="en-US" sz="2400" dirty="0">
                <a:solidFill>
                  <a:schemeClr val="bg1"/>
                </a:solidFill>
                <a:effectLst/>
                <a:ea typeface="+mn-ea"/>
              </a:defRPr>
            </a:lvl1pPr>
          </a:lstStyle>
          <a:p>
            <a:pPr lvl="0"/>
            <a:r>
              <a:rPr lang="en-US"/>
              <a:t>Click to edit Master title style</a:t>
            </a:r>
            <a:endParaRPr lang="en-US" dirty="0"/>
          </a:p>
        </p:txBody>
      </p:sp>
      <p:sp>
        <p:nvSpPr>
          <p:cNvPr id="11" name="Content Placeholder 2"/>
          <p:cNvSpPr>
            <a:spLocks noGrp="1"/>
          </p:cNvSpPr>
          <p:nvPr>
            <p:ph sz="half" idx="1"/>
          </p:nvPr>
        </p:nvSpPr>
        <p:spPr>
          <a:xfrm>
            <a:off x="471982" y="1225535"/>
            <a:ext cx="3954361" cy="3419133"/>
          </a:xfrm>
          <a:prstGeom prst="rect">
            <a:avLst/>
          </a:prstGeom>
        </p:spPr>
        <p:txBody>
          <a:bodyPr>
            <a:noAutofit/>
          </a:bodyPr>
          <a:lstStyle>
            <a:lvl1pPr>
              <a:defRPr sz="1800">
                <a:solidFill>
                  <a:schemeClr val="bg1"/>
                </a:solidFill>
              </a:defRPr>
            </a:lvl1pPr>
            <a:lvl2pPr>
              <a:defRPr sz="16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half" idx="2"/>
          </p:nvPr>
        </p:nvSpPr>
        <p:spPr>
          <a:xfrm>
            <a:off x="4648199" y="1225535"/>
            <a:ext cx="3950793" cy="3419133"/>
          </a:xfrm>
          <a:prstGeom prst="rect">
            <a:avLst/>
          </a:prstGeom>
        </p:spPr>
        <p:txBody>
          <a:bodyPr>
            <a:noAutofit/>
          </a:bodyPr>
          <a:lstStyle>
            <a:lvl1pPr>
              <a:defRPr sz="1800">
                <a:solidFill>
                  <a:schemeClr val="bg1"/>
                </a:solidFill>
              </a:defRPr>
            </a:lvl1pPr>
            <a:lvl2pPr>
              <a:defRPr sz="16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2B525C07-C4D5-4943-BC44-9F985F868C07}"/>
              </a:ext>
            </a:extLst>
          </p:cNvPr>
          <p:cNvSpPr>
            <a:spLocks noGrp="1"/>
          </p:cNvSpPr>
          <p:nvPr>
            <p:ph type="sldNum" sz="quarter" idx="10"/>
          </p:nvPr>
        </p:nvSpPr>
        <p:spPr>
          <a:xfrm>
            <a:off x="823913" y="4814888"/>
            <a:ext cx="447675" cy="204787"/>
          </a:xfrm>
        </p:spPr>
        <p:txBody>
          <a:bodyPr/>
          <a:lstStyle>
            <a:lvl1pPr>
              <a:defRPr>
                <a:solidFill>
                  <a:schemeClr val="bg1"/>
                </a:solidFill>
              </a:defRPr>
            </a:lvl1pPr>
          </a:lstStyle>
          <a:p>
            <a:pPr>
              <a:defRPr/>
            </a:pPr>
            <a:fld id="{F796B3C2-1FEE-4B20-8A10-3563D85DA20C}" type="slidenum">
              <a:rPr lang="en-US" altLang="fi-FI"/>
              <a:pPr>
                <a:defRPr/>
              </a:pPr>
              <a:t>‹#›</a:t>
            </a:fld>
            <a:endParaRPr lang="en-US" altLang="fi-FI"/>
          </a:p>
        </p:txBody>
      </p:sp>
      <p:sp>
        <p:nvSpPr>
          <p:cNvPr id="8" name="Date Placeholder 3">
            <a:extLst>
              <a:ext uri="{FF2B5EF4-FFF2-40B4-BE49-F238E27FC236}">
                <a16:creationId xmlns:a16="http://schemas.microsoft.com/office/drawing/2014/main" id="{EBFBF8DF-6B4D-47A4-BA9C-93C42D86868C}"/>
              </a:ext>
            </a:extLst>
          </p:cNvPr>
          <p:cNvSpPr>
            <a:spLocks noGrp="1"/>
          </p:cNvSpPr>
          <p:nvPr>
            <p:ph type="dt" sz="half" idx="11"/>
          </p:nvPr>
        </p:nvSpPr>
        <p:spPr/>
        <p:txBody>
          <a:bodyPr/>
          <a:lstStyle>
            <a:lvl1pPr algn="l">
              <a:defRPr sz="1000">
                <a:solidFill>
                  <a:schemeClr val="bg1"/>
                </a:solidFill>
                <a:latin typeface="Arial"/>
                <a:cs typeface="Arial"/>
              </a:defRPr>
            </a:lvl1pPr>
          </a:lstStyle>
          <a:p>
            <a:pPr>
              <a:defRPr/>
            </a:pPr>
            <a:fld id="{0ED89706-7629-4D17-B3C6-53D9E3C4D863}" type="datetime1">
              <a:rPr lang="fi-FI"/>
              <a:pPr>
                <a:defRPr/>
              </a:pPr>
              <a:t>17.12.2020</a:t>
            </a:fld>
            <a:endParaRPr lang="en-US"/>
          </a:p>
        </p:txBody>
      </p:sp>
    </p:spTree>
    <p:extLst>
      <p:ext uri="{BB962C8B-B14F-4D97-AF65-F5344CB8AC3E}">
        <p14:creationId xmlns:p14="http://schemas.microsoft.com/office/powerpoint/2010/main" val="30610171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Kiitos">
    <p:bg>
      <p:bgPr>
        <a:solidFill>
          <a:schemeClr val="accent1"/>
        </a:solidFill>
        <a:effectLst/>
      </p:bgPr>
    </p:bg>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D4C5C964-243B-4428-80F1-C1E647F5C9A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763" y="0"/>
            <a:ext cx="913765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a:extLst>
              <a:ext uri="{FF2B5EF4-FFF2-40B4-BE49-F238E27FC236}">
                <a16:creationId xmlns:a16="http://schemas.microsoft.com/office/drawing/2014/main" id="{437C1942-FB4E-41E7-A6FF-37866DF49D01}"/>
              </a:ext>
            </a:extLst>
          </p:cNvPr>
          <p:cNvSpPr txBox="1">
            <a:spLocks/>
          </p:cNvSpPr>
          <p:nvPr userDrawn="1"/>
        </p:nvSpPr>
        <p:spPr bwMode="auto">
          <a:xfrm>
            <a:off x="709613" y="633413"/>
            <a:ext cx="5989637" cy="1409700"/>
          </a:xfrm>
          <a:prstGeom prst="rect">
            <a:avLst/>
          </a:prstGeom>
          <a:noFill/>
          <a:ln>
            <a:noFill/>
          </a:ln>
        </p:spPr>
        <p:txBody>
          <a:bodyPr anchor="b">
            <a:normAutofit/>
          </a:bodyPr>
          <a:lstStyle>
            <a:lvl1pPr algn="l" defTabSz="457200" rtl="0" eaLnBrk="1" fontAlgn="base" hangingPunct="1">
              <a:spcBef>
                <a:spcPct val="0"/>
              </a:spcBef>
              <a:spcAft>
                <a:spcPct val="0"/>
              </a:spcAft>
              <a:defRPr lang="en-US" sz="3800" kern="1200" dirty="0">
                <a:solidFill>
                  <a:schemeClr val="bg1"/>
                </a:solidFill>
                <a:effectLst/>
                <a:latin typeface="Arial"/>
                <a:ea typeface="+mn-ea"/>
                <a:cs typeface="Arial"/>
              </a:defRPr>
            </a:lvl1pPr>
            <a:lvl2pPr algn="l" defTabSz="457200" rtl="0" eaLnBrk="1" fontAlgn="base" hangingPunct="1">
              <a:spcBef>
                <a:spcPct val="0"/>
              </a:spcBef>
              <a:spcAft>
                <a:spcPct val="0"/>
              </a:spcAft>
              <a:defRPr sz="2600">
                <a:solidFill>
                  <a:schemeClr val="accent1"/>
                </a:solidFill>
                <a:latin typeface="Arial" charset="0"/>
                <a:ea typeface="ＭＳ Ｐゴシック" charset="0"/>
              </a:defRPr>
            </a:lvl2pPr>
            <a:lvl3pPr algn="l" defTabSz="457200" rtl="0" eaLnBrk="1" fontAlgn="base" hangingPunct="1">
              <a:spcBef>
                <a:spcPct val="0"/>
              </a:spcBef>
              <a:spcAft>
                <a:spcPct val="0"/>
              </a:spcAft>
              <a:defRPr sz="2600">
                <a:solidFill>
                  <a:schemeClr val="accent1"/>
                </a:solidFill>
                <a:latin typeface="Arial" charset="0"/>
                <a:ea typeface="ＭＳ Ｐゴシック" charset="0"/>
              </a:defRPr>
            </a:lvl3pPr>
            <a:lvl4pPr algn="l" defTabSz="457200" rtl="0" eaLnBrk="1" fontAlgn="base" hangingPunct="1">
              <a:spcBef>
                <a:spcPct val="0"/>
              </a:spcBef>
              <a:spcAft>
                <a:spcPct val="0"/>
              </a:spcAft>
              <a:defRPr sz="2600">
                <a:solidFill>
                  <a:schemeClr val="accent1"/>
                </a:solidFill>
                <a:latin typeface="Arial" charset="0"/>
                <a:ea typeface="ＭＳ Ｐゴシック" charset="0"/>
              </a:defRPr>
            </a:lvl4pPr>
            <a:lvl5pPr algn="l" defTabSz="457200" rtl="0" eaLnBrk="1" fontAlgn="base" hangingPunct="1">
              <a:spcBef>
                <a:spcPct val="0"/>
              </a:spcBef>
              <a:spcAft>
                <a:spcPct val="0"/>
              </a:spcAft>
              <a:defRPr sz="2600">
                <a:solidFill>
                  <a:schemeClr val="accent1"/>
                </a:solidFill>
                <a:latin typeface="Arial" charset="0"/>
                <a:ea typeface="ＭＳ Ｐゴシック" charset="0"/>
              </a:defRPr>
            </a:lvl5pPr>
            <a:lvl6pPr marL="457200" algn="l" defTabSz="457200" rtl="0" eaLnBrk="1" fontAlgn="base" hangingPunct="1">
              <a:spcBef>
                <a:spcPct val="0"/>
              </a:spcBef>
              <a:spcAft>
                <a:spcPct val="0"/>
              </a:spcAft>
              <a:defRPr sz="2600">
                <a:solidFill>
                  <a:schemeClr val="accent1"/>
                </a:solidFill>
                <a:latin typeface="Arial" charset="0"/>
                <a:ea typeface="ＭＳ Ｐゴシック" charset="0"/>
              </a:defRPr>
            </a:lvl6pPr>
            <a:lvl7pPr marL="914400" algn="l" defTabSz="457200" rtl="0" eaLnBrk="1" fontAlgn="base" hangingPunct="1">
              <a:spcBef>
                <a:spcPct val="0"/>
              </a:spcBef>
              <a:spcAft>
                <a:spcPct val="0"/>
              </a:spcAft>
              <a:defRPr sz="2600">
                <a:solidFill>
                  <a:schemeClr val="accent1"/>
                </a:solidFill>
                <a:latin typeface="Arial" charset="0"/>
                <a:ea typeface="ＭＳ Ｐゴシック" charset="0"/>
              </a:defRPr>
            </a:lvl7pPr>
            <a:lvl8pPr marL="1371600" algn="l" defTabSz="457200" rtl="0" eaLnBrk="1" fontAlgn="base" hangingPunct="1">
              <a:spcBef>
                <a:spcPct val="0"/>
              </a:spcBef>
              <a:spcAft>
                <a:spcPct val="0"/>
              </a:spcAft>
              <a:defRPr sz="2600">
                <a:solidFill>
                  <a:schemeClr val="accent1"/>
                </a:solidFill>
                <a:latin typeface="Arial" charset="0"/>
                <a:ea typeface="ＭＳ Ｐゴシック" charset="0"/>
              </a:defRPr>
            </a:lvl8pPr>
            <a:lvl9pPr marL="1828800" algn="l" defTabSz="457200" rtl="0" eaLnBrk="1" fontAlgn="base" hangingPunct="1">
              <a:spcBef>
                <a:spcPct val="0"/>
              </a:spcBef>
              <a:spcAft>
                <a:spcPct val="0"/>
              </a:spcAft>
              <a:defRPr sz="2600">
                <a:solidFill>
                  <a:schemeClr val="accent1"/>
                </a:solidFill>
                <a:latin typeface="Arial" charset="0"/>
                <a:ea typeface="ＭＳ Ｐゴシック" charset="0"/>
              </a:defRPr>
            </a:lvl9pPr>
          </a:lstStyle>
          <a:p>
            <a:pPr>
              <a:defRPr/>
            </a:pPr>
            <a:r>
              <a:t>Thank you!</a:t>
            </a:r>
          </a:p>
        </p:txBody>
      </p:sp>
      <p:pic>
        <p:nvPicPr>
          <p:cNvPr id="4" name="Picture 7">
            <a:extLst>
              <a:ext uri="{FF2B5EF4-FFF2-40B4-BE49-F238E27FC236}">
                <a16:creationId xmlns:a16="http://schemas.microsoft.com/office/drawing/2014/main" id="{6AFA7A20-DDEB-4C69-BDD3-88393A18A79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348538" y="3517900"/>
            <a:ext cx="1604962"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26526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Kiitos">
    <p:bg>
      <p:bgPr>
        <a:solidFill>
          <a:schemeClr val="accent2"/>
        </a:solidFill>
        <a:effectLst/>
      </p:bgPr>
    </p:bg>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795C5901-8A62-4428-8AD9-EFC7D4FAA6A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75" y="0"/>
            <a:ext cx="913765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a:extLst>
              <a:ext uri="{FF2B5EF4-FFF2-40B4-BE49-F238E27FC236}">
                <a16:creationId xmlns:a16="http://schemas.microsoft.com/office/drawing/2014/main" id="{12DD4519-2D6F-4873-944A-2102019C6EA6}"/>
              </a:ext>
            </a:extLst>
          </p:cNvPr>
          <p:cNvSpPr txBox="1">
            <a:spLocks/>
          </p:cNvSpPr>
          <p:nvPr userDrawn="1"/>
        </p:nvSpPr>
        <p:spPr bwMode="auto">
          <a:xfrm>
            <a:off x="709613" y="633413"/>
            <a:ext cx="5989637" cy="1409700"/>
          </a:xfrm>
          <a:prstGeom prst="rect">
            <a:avLst/>
          </a:prstGeom>
          <a:noFill/>
          <a:ln>
            <a:noFill/>
          </a:ln>
        </p:spPr>
        <p:txBody>
          <a:bodyPr anchor="b">
            <a:normAutofit/>
          </a:bodyPr>
          <a:lstStyle>
            <a:lvl1pPr algn="l" defTabSz="457200" rtl="0" eaLnBrk="1" fontAlgn="base" hangingPunct="1">
              <a:spcBef>
                <a:spcPct val="0"/>
              </a:spcBef>
              <a:spcAft>
                <a:spcPct val="0"/>
              </a:spcAft>
              <a:defRPr lang="en-US" sz="3800" kern="1200" dirty="0">
                <a:solidFill>
                  <a:schemeClr val="bg1"/>
                </a:solidFill>
                <a:effectLst/>
                <a:latin typeface="Arial"/>
                <a:ea typeface="+mn-ea"/>
                <a:cs typeface="Arial"/>
              </a:defRPr>
            </a:lvl1pPr>
            <a:lvl2pPr algn="l" defTabSz="457200" rtl="0" eaLnBrk="1" fontAlgn="base" hangingPunct="1">
              <a:spcBef>
                <a:spcPct val="0"/>
              </a:spcBef>
              <a:spcAft>
                <a:spcPct val="0"/>
              </a:spcAft>
              <a:defRPr sz="2600">
                <a:solidFill>
                  <a:schemeClr val="accent1"/>
                </a:solidFill>
                <a:latin typeface="Arial" charset="0"/>
                <a:ea typeface="ＭＳ Ｐゴシック" charset="0"/>
              </a:defRPr>
            </a:lvl2pPr>
            <a:lvl3pPr algn="l" defTabSz="457200" rtl="0" eaLnBrk="1" fontAlgn="base" hangingPunct="1">
              <a:spcBef>
                <a:spcPct val="0"/>
              </a:spcBef>
              <a:spcAft>
                <a:spcPct val="0"/>
              </a:spcAft>
              <a:defRPr sz="2600">
                <a:solidFill>
                  <a:schemeClr val="accent1"/>
                </a:solidFill>
                <a:latin typeface="Arial" charset="0"/>
                <a:ea typeface="ＭＳ Ｐゴシック" charset="0"/>
              </a:defRPr>
            </a:lvl3pPr>
            <a:lvl4pPr algn="l" defTabSz="457200" rtl="0" eaLnBrk="1" fontAlgn="base" hangingPunct="1">
              <a:spcBef>
                <a:spcPct val="0"/>
              </a:spcBef>
              <a:spcAft>
                <a:spcPct val="0"/>
              </a:spcAft>
              <a:defRPr sz="2600">
                <a:solidFill>
                  <a:schemeClr val="accent1"/>
                </a:solidFill>
                <a:latin typeface="Arial" charset="0"/>
                <a:ea typeface="ＭＳ Ｐゴシック" charset="0"/>
              </a:defRPr>
            </a:lvl4pPr>
            <a:lvl5pPr algn="l" defTabSz="457200" rtl="0" eaLnBrk="1" fontAlgn="base" hangingPunct="1">
              <a:spcBef>
                <a:spcPct val="0"/>
              </a:spcBef>
              <a:spcAft>
                <a:spcPct val="0"/>
              </a:spcAft>
              <a:defRPr sz="2600">
                <a:solidFill>
                  <a:schemeClr val="accent1"/>
                </a:solidFill>
                <a:latin typeface="Arial" charset="0"/>
                <a:ea typeface="ＭＳ Ｐゴシック" charset="0"/>
              </a:defRPr>
            </a:lvl5pPr>
            <a:lvl6pPr marL="457200" algn="l" defTabSz="457200" rtl="0" eaLnBrk="1" fontAlgn="base" hangingPunct="1">
              <a:spcBef>
                <a:spcPct val="0"/>
              </a:spcBef>
              <a:spcAft>
                <a:spcPct val="0"/>
              </a:spcAft>
              <a:defRPr sz="2600">
                <a:solidFill>
                  <a:schemeClr val="accent1"/>
                </a:solidFill>
                <a:latin typeface="Arial" charset="0"/>
                <a:ea typeface="ＭＳ Ｐゴシック" charset="0"/>
              </a:defRPr>
            </a:lvl6pPr>
            <a:lvl7pPr marL="914400" algn="l" defTabSz="457200" rtl="0" eaLnBrk="1" fontAlgn="base" hangingPunct="1">
              <a:spcBef>
                <a:spcPct val="0"/>
              </a:spcBef>
              <a:spcAft>
                <a:spcPct val="0"/>
              </a:spcAft>
              <a:defRPr sz="2600">
                <a:solidFill>
                  <a:schemeClr val="accent1"/>
                </a:solidFill>
                <a:latin typeface="Arial" charset="0"/>
                <a:ea typeface="ＭＳ Ｐゴシック" charset="0"/>
              </a:defRPr>
            </a:lvl7pPr>
            <a:lvl8pPr marL="1371600" algn="l" defTabSz="457200" rtl="0" eaLnBrk="1" fontAlgn="base" hangingPunct="1">
              <a:spcBef>
                <a:spcPct val="0"/>
              </a:spcBef>
              <a:spcAft>
                <a:spcPct val="0"/>
              </a:spcAft>
              <a:defRPr sz="2600">
                <a:solidFill>
                  <a:schemeClr val="accent1"/>
                </a:solidFill>
                <a:latin typeface="Arial" charset="0"/>
                <a:ea typeface="ＭＳ Ｐゴシック" charset="0"/>
              </a:defRPr>
            </a:lvl8pPr>
            <a:lvl9pPr marL="1828800" algn="l" defTabSz="457200" rtl="0" eaLnBrk="1" fontAlgn="base" hangingPunct="1">
              <a:spcBef>
                <a:spcPct val="0"/>
              </a:spcBef>
              <a:spcAft>
                <a:spcPct val="0"/>
              </a:spcAft>
              <a:defRPr sz="2600">
                <a:solidFill>
                  <a:schemeClr val="accent1"/>
                </a:solidFill>
                <a:latin typeface="Arial" charset="0"/>
                <a:ea typeface="ＭＳ Ｐゴシック" charset="0"/>
              </a:defRPr>
            </a:lvl9pPr>
          </a:lstStyle>
          <a:p>
            <a:pPr>
              <a:defRPr/>
            </a:pPr>
            <a:r>
              <a:t>Thank you!</a:t>
            </a:r>
          </a:p>
        </p:txBody>
      </p:sp>
      <p:pic>
        <p:nvPicPr>
          <p:cNvPr id="4" name="Picture 7">
            <a:extLst>
              <a:ext uri="{FF2B5EF4-FFF2-40B4-BE49-F238E27FC236}">
                <a16:creationId xmlns:a16="http://schemas.microsoft.com/office/drawing/2014/main" id="{9B979858-95BD-496D-825B-5F494B6D334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348538" y="3517900"/>
            <a:ext cx="1604962"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09233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Kiitos">
    <p:bg>
      <p:bgPr>
        <a:solidFill>
          <a:srgbClr val="0033A0"/>
        </a:solidFill>
        <a:effectLst/>
      </p:bgPr>
    </p:bg>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C26CA536-1611-47C1-9785-519F68FD4C2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75" y="0"/>
            <a:ext cx="913765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a:extLst>
              <a:ext uri="{FF2B5EF4-FFF2-40B4-BE49-F238E27FC236}">
                <a16:creationId xmlns:a16="http://schemas.microsoft.com/office/drawing/2014/main" id="{CCF7AFD3-FAE4-4557-820B-84564B8B131C}"/>
              </a:ext>
            </a:extLst>
          </p:cNvPr>
          <p:cNvSpPr txBox="1">
            <a:spLocks/>
          </p:cNvSpPr>
          <p:nvPr userDrawn="1"/>
        </p:nvSpPr>
        <p:spPr bwMode="auto">
          <a:xfrm>
            <a:off x="709613" y="633413"/>
            <a:ext cx="5989637" cy="1409700"/>
          </a:xfrm>
          <a:prstGeom prst="rect">
            <a:avLst/>
          </a:prstGeom>
          <a:noFill/>
          <a:ln>
            <a:noFill/>
          </a:ln>
        </p:spPr>
        <p:txBody>
          <a:bodyPr anchor="b">
            <a:normAutofit/>
          </a:bodyPr>
          <a:lstStyle>
            <a:lvl1pPr algn="l" defTabSz="457200" rtl="0" eaLnBrk="1" fontAlgn="base" hangingPunct="1">
              <a:spcBef>
                <a:spcPct val="0"/>
              </a:spcBef>
              <a:spcAft>
                <a:spcPct val="0"/>
              </a:spcAft>
              <a:defRPr lang="en-US" sz="3800" kern="1200" dirty="0">
                <a:solidFill>
                  <a:schemeClr val="bg1"/>
                </a:solidFill>
                <a:effectLst/>
                <a:latin typeface="Arial"/>
                <a:ea typeface="+mn-ea"/>
                <a:cs typeface="Arial"/>
              </a:defRPr>
            </a:lvl1pPr>
            <a:lvl2pPr algn="l" defTabSz="457200" rtl="0" eaLnBrk="1" fontAlgn="base" hangingPunct="1">
              <a:spcBef>
                <a:spcPct val="0"/>
              </a:spcBef>
              <a:spcAft>
                <a:spcPct val="0"/>
              </a:spcAft>
              <a:defRPr sz="2600">
                <a:solidFill>
                  <a:schemeClr val="accent1"/>
                </a:solidFill>
                <a:latin typeface="Arial" charset="0"/>
                <a:ea typeface="ＭＳ Ｐゴシック" charset="0"/>
              </a:defRPr>
            </a:lvl2pPr>
            <a:lvl3pPr algn="l" defTabSz="457200" rtl="0" eaLnBrk="1" fontAlgn="base" hangingPunct="1">
              <a:spcBef>
                <a:spcPct val="0"/>
              </a:spcBef>
              <a:spcAft>
                <a:spcPct val="0"/>
              </a:spcAft>
              <a:defRPr sz="2600">
                <a:solidFill>
                  <a:schemeClr val="accent1"/>
                </a:solidFill>
                <a:latin typeface="Arial" charset="0"/>
                <a:ea typeface="ＭＳ Ｐゴシック" charset="0"/>
              </a:defRPr>
            </a:lvl3pPr>
            <a:lvl4pPr algn="l" defTabSz="457200" rtl="0" eaLnBrk="1" fontAlgn="base" hangingPunct="1">
              <a:spcBef>
                <a:spcPct val="0"/>
              </a:spcBef>
              <a:spcAft>
                <a:spcPct val="0"/>
              </a:spcAft>
              <a:defRPr sz="2600">
                <a:solidFill>
                  <a:schemeClr val="accent1"/>
                </a:solidFill>
                <a:latin typeface="Arial" charset="0"/>
                <a:ea typeface="ＭＳ Ｐゴシック" charset="0"/>
              </a:defRPr>
            </a:lvl4pPr>
            <a:lvl5pPr algn="l" defTabSz="457200" rtl="0" eaLnBrk="1" fontAlgn="base" hangingPunct="1">
              <a:spcBef>
                <a:spcPct val="0"/>
              </a:spcBef>
              <a:spcAft>
                <a:spcPct val="0"/>
              </a:spcAft>
              <a:defRPr sz="2600">
                <a:solidFill>
                  <a:schemeClr val="accent1"/>
                </a:solidFill>
                <a:latin typeface="Arial" charset="0"/>
                <a:ea typeface="ＭＳ Ｐゴシック" charset="0"/>
              </a:defRPr>
            </a:lvl5pPr>
            <a:lvl6pPr marL="457200" algn="l" defTabSz="457200" rtl="0" eaLnBrk="1" fontAlgn="base" hangingPunct="1">
              <a:spcBef>
                <a:spcPct val="0"/>
              </a:spcBef>
              <a:spcAft>
                <a:spcPct val="0"/>
              </a:spcAft>
              <a:defRPr sz="2600">
                <a:solidFill>
                  <a:schemeClr val="accent1"/>
                </a:solidFill>
                <a:latin typeface="Arial" charset="0"/>
                <a:ea typeface="ＭＳ Ｐゴシック" charset="0"/>
              </a:defRPr>
            </a:lvl6pPr>
            <a:lvl7pPr marL="914400" algn="l" defTabSz="457200" rtl="0" eaLnBrk="1" fontAlgn="base" hangingPunct="1">
              <a:spcBef>
                <a:spcPct val="0"/>
              </a:spcBef>
              <a:spcAft>
                <a:spcPct val="0"/>
              </a:spcAft>
              <a:defRPr sz="2600">
                <a:solidFill>
                  <a:schemeClr val="accent1"/>
                </a:solidFill>
                <a:latin typeface="Arial" charset="0"/>
                <a:ea typeface="ＭＳ Ｐゴシック" charset="0"/>
              </a:defRPr>
            </a:lvl7pPr>
            <a:lvl8pPr marL="1371600" algn="l" defTabSz="457200" rtl="0" eaLnBrk="1" fontAlgn="base" hangingPunct="1">
              <a:spcBef>
                <a:spcPct val="0"/>
              </a:spcBef>
              <a:spcAft>
                <a:spcPct val="0"/>
              </a:spcAft>
              <a:defRPr sz="2600">
                <a:solidFill>
                  <a:schemeClr val="accent1"/>
                </a:solidFill>
                <a:latin typeface="Arial" charset="0"/>
                <a:ea typeface="ＭＳ Ｐゴシック" charset="0"/>
              </a:defRPr>
            </a:lvl8pPr>
            <a:lvl9pPr marL="1828800" algn="l" defTabSz="457200" rtl="0" eaLnBrk="1" fontAlgn="base" hangingPunct="1">
              <a:spcBef>
                <a:spcPct val="0"/>
              </a:spcBef>
              <a:spcAft>
                <a:spcPct val="0"/>
              </a:spcAft>
              <a:defRPr sz="2600">
                <a:solidFill>
                  <a:schemeClr val="accent1"/>
                </a:solidFill>
                <a:latin typeface="Arial" charset="0"/>
                <a:ea typeface="ＭＳ Ｐゴシック" charset="0"/>
              </a:defRPr>
            </a:lvl9pPr>
          </a:lstStyle>
          <a:p>
            <a:pPr>
              <a:defRPr/>
            </a:pPr>
            <a:r>
              <a:t>Thank you!</a:t>
            </a:r>
          </a:p>
        </p:txBody>
      </p:sp>
      <p:pic>
        <p:nvPicPr>
          <p:cNvPr id="4" name="Picture 7">
            <a:extLst>
              <a:ext uri="{FF2B5EF4-FFF2-40B4-BE49-F238E27FC236}">
                <a16:creationId xmlns:a16="http://schemas.microsoft.com/office/drawing/2014/main" id="{20A22FED-0C97-4B42-AE08-6FC174217FC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348538" y="3517900"/>
            <a:ext cx="1604962"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83487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_Kiitos">
    <p:bg>
      <p:bgPr>
        <a:solidFill>
          <a:srgbClr val="78BE20"/>
        </a:solidFill>
        <a:effectLst/>
      </p:bgPr>
    </p:bg>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CECE9B91-6427-4EB6-918F-6D794F02B09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38" y="0"/>
            <a:ext cx="913765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a:extLst>
              <a:ext uri="{FF2B5EF4-FFF2-40B4-BE49-F238E27FC236}">
                <a16:creationId xmlns:a16="http://schemas.microsoft.com/office/drawing/2014/main" id="{FCBF5BDB-522E-4EC2-AF3A-D50AEA6D7FE6}"/>
              </a:ext>
            </a:extLst>
          </p:cNvPr>
          <p:cNvSpPr txBox="1">
            <a:spLocks/>
          </p:cNvSpPr>
          <p:nvPr userDrawn="1"/>
        </p:nvSpPr>
        <p:spPr bwMode="auto">
          <a:xfrm>
            <a:off x="709613" y="633413"/>
            <a:ext cx="5989637" cy="1409700"/>
          </a:xfrm>
          <a:prstGeom prst="rect">
            <a:avLst/>
          </a:prstGeom>
          <a:noFill/>
          <a:ln>
            <a:noFill/>
          </a:ln>
        </p:spPr>
        <p:txBody>
          <a:bodyPr anchor="b">
            <a:normAutofit/>
          </a:bodyPr>
          <a:lstStyle>
            <a:lvl1pPr algn="l" defTabSz="457200" rtl="0" eaLnBrk="1" fontAlgn="base" hangingPunct="1">
              <a:spcBef>
                <a:spcPct val="0"/>
              </a:spcBef>
              <a:spcAft>
                <a:spcPct val="0"/>
              </a:spcAft>
              <a:defRPr lang="en-US" sz="3800" kern="1200" dirty="0">
                <a:solidFill>
                  <a:schemeClr val="bg1"/>
                </a:solidFill>
                <a:effectLst/>
                <a:latin typeface="Arial"/>
                <a:ea typeface="+mn-ea"/>
                <a:cs typeface="Arial"/>
              </a:defRPr>
            </a:lvl1pPr>
            <a:lvl2pPr algn="l" defTabSz="457200" rtl="0" eaLnBrk="1" fontAlgn="base" hangingPunct="1">
              <a:spcBef>
                <a:spcPct val="0"/>
              </a:spcBef>
              <a:spcAft>
                <a:spcPct val="0"/>
              </a:spcAft>
              <a:defRPr sz="2600">
                <a:solidFill>
                  <a:schemeClr val="accent1"/>
                </a:solidFill>
                <a:latin typeface="Arial" charset="0"/>
                <a:ea typeface="ＭＳ Ｐゴシック" charset="0"/>
              </a:defRPr>
            </a:lvl2pPr>
            <a:lvl3pPr algn="l" defTabSz="457200" rtl="0" eaLnBrk="1" fontAlgn="base" hangingPunct="1">
              <a:spcBef>
                <a:spcPct val="0"/>
              </a:spcBef>
              <a:spcAft>
                <a:spcPct val="0"/>
              </a:spcAft>
              <a:defRPr sz="2600">
                <a:solidFill>
                  <a:schemeClr val="accent1"/>
                </a:solidFill>
                <a:latin typeface="Arial" charset="0"/>
                <a:ea typeface="ＭＳ Ｐゴシック" charset="0"/>
              </a:defRPr>
            </a:lvl3pPr>
            <a:lvl4pPr algn="l" defTabSz="457200" rtl="0" eaLnBrk="1" fontAlgn="base" hangingPunct="1">
              <a:spcBef>
                <a:spcPct val="0"/>
              </a:spcBef>
              <a:spcAft>
                <a:spcPct val="0"/>
              </a:spcAft>
              <a:defRPr sz="2600">
                <a:solidFill>
                  <a:schemeClr val="accent1"/>
                </a:solidFill>
                <a:latin typeface="Arial" charset="0"/>
                <a:ea typeface="ＭＳ Ｐゴシック" charset="0"/>
              </a:defRPr>
            </a:lvl4pPr>
            <a:lvl5pPr algn="l" defTabSz="457200" rtl="0" eaLnBrk="1" fontAlgn="base" hangingPunct="1">
              <a:spcBef>
                <a:spcPct val="0"/>
              </a:spcBef>
              <a:spcAft>
                <a:spcPct val="0"/>
              </a:spcAft>
              <a:defRPr sz="2600">
                <a:solidFill>
                  <a:schemeClr val="accent1"/>
                </a:solidFill>
                <a:latin typeface="Arial" charset="0"/>
                <a:ea typeface="ＭＳ Ｐゴシック" charset="0"/>
              </a:defRPr>
            </a:lvl5pPr>
            <a:lvl6pPr marL="457200" algn="l" defTabSz="457200" rtl="0" eaLnBrk="1" fontAlgn="base" hangingPunct="1">
              <a:spcBef>
                <a:spcPct val="0"/>
              </a:spcBef>
              <a:spcAft>
                <a:spcPct val="0"/>
              </a:spcAft>
              <a:defRPr sz="2600">
                <a:solidFill>
                  <a:schemeClr val="accent1"/>
                </a:solidFill>
                <a:latin typeface="Arial" charset="0"/>
                <a:ea typeface="ＭＳ Ｐゴシック" charset="0"/>
              </a:defRPr>
            </a:lvl6pPr>
            <a:lvl7pPr marL="914400" algn="l" defTabSz="457200" rtl="0" eaLnBrk="1" fontAlgn="base" hangingPunct="1">
              <a:spcBef>
                <a:spcPct val="0"/>
              </a:spcBef>
              <a:spcAft>
                <a:spcPct val="0"/>
              </a:spcAft>
              <a:defRPr sz="2600">
                <a:solidFill>
                  <a:schemeClr val="accent1"/>
                </a:solidFill>
                <a:latin typeface="Arial" charset="0"/>
                <a:ea typeface="ＭＳ Ｐゴシック" charset="0"/>
              </a:defRPr>
            </a:lvl7pPr>
            <a:lvl8pPr marL="1371600" algn="l" defTabSz="457200" rtl="0" eaLnBrk="1" fontAlgn="base" hangingPunct="1">
              <a:spcBef>
                <a:spcPct val="0"/>
              </a:spcBef>
              <a:spcAft>
                <a:spcPct val="0"/>
              </a:spcAft>
              <a:defRPr sz="2600">
                <a:solidFill>
                  <a:schemeClr val="accent1"/>
                </a:solidFill>
                <a:latin typeface="Arial" charset="0"/>
                <a:ea typeface="ＭＳ Ｐゴシック" charset="0"/>
              </a:defRPr>
            </a:lvl8pPr>
            <a:lvl9pPr marL="1828800" algn="l" defTabSz="457200" rtl="0" eaLnBrk="1" fontAlgn="base" hangingPunct="1">
              <a:spcBef>
                <a:spcPct val="0"/>
              </a:spcBef>
              <a:spcAft>
                <a:spcPct val="0"/>
              </a:spcAft>
              <a:defRPr sz="2600">
                <a:solidFill>
                  <a:schemeClr val="accent1"/>
                </a:solidFill>
                <a:latin typeface="Arial" charset="0"/>
                <a:ea typeface="ＭＳ Ｐゴシック" charset="0"/>
              </a:defRPr>
            </a:lvl9pPr>
          </a:lstStyle>
          <a:p>
            <a:pPr>
              <a:defRPr/>
            </a:pPr>
            <a:r>
              <a:t>Thank you!</a:t>
            </a:r>
          </a:p>
        </p:txBody>
      </p:sp>
      <p:pic>
        <p:nvPicPr>
          <p:cNvPr id="4" name="Picture 7">
            <a:extLst>
              <a:ext uri="{FF2B5EF4-FFF2-40B4-BE49-F238E27FC236}">
                <a16:creationId xmlns:a16="http://schemas.microsoft.com/office/drawing/2014/main" id="{AD3B62A2-C27E-4711-8AE7-3253C930577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348538" y="3519488"/>
            <a:ext cx="1604962"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727322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5_Kiitos">
    <p:bg>
      <p:bgPr>
        <a:solidFill>
          <a:srgbClr val="E10098"/>
        </a:solidFill>
        <a:effectLst/>
      </p:bgPr>
    </p:bg>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4FCCC2A6-FC35-436F-9BAD-2AD35C1D7F7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38" y="0"/>
            <a:ext cx="9137650" cy="51435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 name="Title 1">
            <a:extLst>
              <a:ext uri="{FF2B5EF4-FFF2-40B4-BE49-F238E27FC236}">
                <a16:creationId xmlns:a16="http://schemas.microsoft.com/office/drawing/2014/main" id="{3E371341-7D61-4D14-87D2-76D067BEF2FA}"/>
              </a:ext>
            </a:extLst>
          </p:cNvPr>
          <p:cNvSpPr txBox="1">
            <a:spLocks/>
          </p:cNvSpPr>
          <p:nvPr userDrawn="1"/>
        </p:nvSpPr>
        <p:spPr bwMode="auto">
          <a:xfrm>
            <a:off x="709613" y="633413"/>
            <a:ext cx="5989637" cy="1409700"/>
          </a:xfrm>
          <a:prstGeom prst="rect">
            <a:avLst/>
          </a:prstGeom>
          <a:noFill/>
          <a:ln>
            <a:noFill/>
          </a:ln>
        </p:spPr>
        <p:txBody>
          <a:bodyPr anchor="b">
            <a:normAutofit/>
          </a:bodyPr>
          <a:lstStyle>
            <a:lvl1pPr algn="l" defTabSz="457200" rtl="0" eaLnBrk="1" fontAlgn="base" hangingPunct="1">
              <a:spcBef>
                <a:spcPct val="0"/>
              </a:spcBef>
              <a:spcAft>
                <a:spcPct val="0"/>
              </a:spcAft>
              <a:defRPr lang="en-US" sz="3800" kern="1200" dirty="0">
                <a:solidFill>
                  <a:schemeClr val="bg1"/>
                </a:solidFill>
                <a:effectLst/>
                <a:latin typeface="Arial"/>
                <a:ea typeface="+mn-ea"/>
                <a:cs typeface="Arial"/>
              </a:defRPr>
            </a:lvl1pPr>
            <a:lvl2pPr algn="l" defTabSz="457200" rtl="0" eaLnBrk="1" fontAlgn="base" hangingPunct="1">
              <a:spcBef>
                <a:spcPct val="0"/>
              </a:spcBef>
              <a:spcAft>
                <a:spcPct val="0"/>
              </a:spcAft>
              <a:defRPr sz="2600">
                <a:solidFill>
                  <a:schemeClr val="accent1"/>
                </a:solidFill>
                <a:latin typeface="Arial" charset="0"/>
                <a:ea typeface="ＭＳ Ｐゴシック" charset="0"/>
              </a:defRPr>
            </a:lvl2pPr>
            <a:lvl3pPr algn="l" defTabSz="457200" rtl="0" eaLnBrk="1" fontAlgn="base" hangingPunct="1">
              <a:spcBef>
                <a:spcPct val="0"/>
              </a:spcBef>
              <a:spcAft>
                <a:spcPct val="0"/>
              </a:spcAft>
              <a:defRPr sz="2600">
                <a:solidFill>
                  <a:schemeClr val="accent1"/>
                </a:solidFill>
                <a:latin typeface="Arial" charset="0"/>
                <a:ea typeface="ＭＳ Ｐゴシック" charset="0"/>
              </a:defRPr>
            </a:lvl3pPr>
            <a:lvl4pPr algn="l" defTabSz="457200" rtl="0" eaLnBrk="1" fontAlgn="base" hangingPunct="1">
              <a:spcBef>
                <a:spcPct val="0"/>
              </a:spcBef>
              <a:spcAft>
                <a:spcPct val="0"/>
              </a:spcAft>
              <a:defRPr sz="2600">
                <a:solidFill>
                  <a:schemeClr val="accent1"/>
                </a:solidFill>
                <a:latin typeface="Arial" charset="0"/>
                <a:ea typeface="ＭＳ Ｐゴシック" charset="0"/>
              </a:defRPr>
            </a:lvl4pPr>
            <a:lvl5pPr algn="l" defTabSz="457200" rtl="0" eaLnBrk="1" fontAlgn="base" hangingPunct="1">
              <a:spcBef>
                <a:spcPct val="0"/>
              </a:spcBef>
              <a:spcAft>
                <a:spcPct val="0"/>
              </a:spcAft>
              <a:defRPr sz="2600">
                <a:solidFill>
                  <a:schemeClr val="accent1"/>
                </a:solidFill>
                <a:latin typeface="Arial" charset="0"/>
                <a:ea typeface="ＭＳ Ｐゴシック" charset="0"/>
              </a:defRPr>
            </a:lvl5pPr>
            <a:lvl6pPr marL="457200" algn="l" defTabSz="457200" rtl="0" eaLnBrk="1" fontAlgn="base" hangingPunct="1">
              <a:spcBef>
                <a:spcPct val="0"/>
              </a:spcBef>
              <a:spcAft>
                <a:spcPct val="0"/>
              </a:spcAft>
              <a:defRPr sz="2600">
                <a:solidFill>
                  <a:schemeClr val="accent1"/>
                </a:solidFill>
                <a:latin typeface="Arial" charset="0"/>
                <a:ea typeface="ＭＳ Ｐゴシック" charset="0"/>
              </a:defRPr>
            </a:lvl6pPr>
            <a:lvl7pPr marL="914400" algn="l" defTabSz="457200" rtl="0" eaLnBrk="1" fontAlgn="base" hangingPunct="1">
              <a:spcBef>
                <a:spcPct val="0"/>
              </a:spcBef>
              <a:spcAft>
                <a:spcPct val="0"/>
              </a:spcAft>
              <a:defRPr sz="2600">
                <a:solidFill>
                  <a:schemeClr val="accent1"/>
                </a:solidFill>
                <a:latin typeface="Arial" charset="0"/>
                <a:ea typeface="ＭＳ Ｐゴシック" charset="0"/>
              </a:defRPr>
            </a:lvl7pPr>
            <a:lvl8pPr marL="1371600" algn="l" defTabSz="457200" rtl="0" eaLnBrk="1" fontAlgn="base" hangingPunct="1">
              <a:spcBef>
                <a:spcPct val="0"/>
              </a:spcBef>
              <a:spcAft>
                <a:spcPct val="0"/>
              </a:spcAft>
              <a:defRPr sz="2600">
                <a:solidFill>
                  <a:schemeClr val="accent1"/>
                </a:solidFill>
                <a:latin typeface="Arial" charset="0"/>
                <a:ea typeface="ＭＳ Ｐゴシック" charset="0"/>
              </a:defRPr>
            </a:lvl8pPr>
            <a:lvl9pPr marL="1828800" algn="l" defTabSz="457200" rtl="0" eaLnBrk="1" fontAlgn="base" hangingPunct="1">
              <a:spcBef>
                <a:spcPct val="0"/>
              </a:spcBef>
              <a:spcAft>
                <a:spcPct val="0"/>
              </a:spcAft>
              <a:defRPr sz="2600">
                <a:solidFill>
                  <a:schemeClr val="accent1"/>
                </a:solidFill>
                <a:latin typeface="Arial" charset="0"/>
                <a:ea typeface="ＭＳ Ｐゴシック" charset="0"/>
              </a:defRPr>
            </a:lvl9pPr>
          </a:lstStyle>
          <a:p>
            <a:pPr>
              <a:defRPr/>
            </a:pPr>
            <a:r>
              <a:t>Thank you!</a:t>
            </a:r>
          </a:p>
        </p:txBody>
      </p:sp>
      <p:pic>
        <p:nvPicPr>
          <p:cNvPr id="4" name="Picture 7">
            <a:extLst>
              <a:ext uri="{FF2B5EF4-FFF2-40B4-BE49-F238E27FC236}">
                <a16:creationId xmlns:a16="http://schemas.microsoft.com/office/drawing/2014/main" id="{16CB483A-62D6-4A73-A181-CD993D94DA2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348538" y="3517900"/>
            <a:ext cx="1604962"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519208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6_Kiitos">
    <p:bg>
      <p:bgPr>
        <a:solidFill>
          <a:srgbClr val="7F3F98"/>
        </a:solidFill>
        <a:effectLst/>
      </p:bgPr>
    </p:bg>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04559F1F-A681-4CD1-9A31-2EF8CE2214C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75" y="0"/>
            <a:ext cx="913765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a:extLst>
              <a:ext uri="{FF2B5EF4-FFF2-40B4-BE49-F238E27FC236}">
                <a16:creationId xmlns:a16="http://schemas.microsoft.com/office/drawing/2014/main" id="{37F7459B-3008-40DF-809D-E1A1A3F10241}"/>
              </a:ext>
            </a:extLst>
          </p:cNvPr>
          <p:cNvSpPr txBox="1">
            <a:spLocks/>
          </p:cNvSpPr>
          <p:nvPr userDrawn="1"/>
        </p:nvSpPr>
        <p:spPr bwMode="auto">
          <a:xfrm>
            <a:off x="709613" y="633413"/>
            <a:ext cx="5989637" cy="1409700"/>
          </a:xfrm>
          <a:prstGeom prst="rect">
            <a:avLst/>
          </a:prstGeom>
          <a:noFill/>
          <a:ln>
            <a:noFill/>
          </a:ln>
        </p:spPr>
        <p:txBody>
          <a:bodyPr anchor="b">
            <a:normAutofit/>
          </a:bodyPr>
          <a:lstStyle>
            <a:lvl1pPr algn="l" defTabSz="457200" rtl="0" eaLnBrk="1" fontAlgn="base" hangingPunct="1">
              <a:spcBef>
                <a:spcPct val="0"/>
              </a:spcBef>
              <a:spcAft>
                <a:spcPct val="0"/>
              </a:spcAft>
              <a:defRPr lang="en-US" sz="3800" kern="1200" dirty="0">
                <a:solidFill>
                  <a:schemeClr val="bg1"/>
                </a:solidFill>
                <a:effectLst/>
                <a:latin typeface="Arial"/>
                <a:ea typeface="+mn-ea"/>
                <a:cs typeface="Arial"/>
              </a:defRPr>
            </a:lvl1pPr>
            <a:lvl2pPr algn="l" defTabSz="457200" rtl="0" eaLnBrk="1" fontAlgn="base" hangingPunct="1">
              <a:spcBef>
                <a:spcPct val="0"/>
              </a:spcBef>
              <a:spcAft>
                <a:spcPct val="0"/>
              </a:spcAft>
              <a:defRPr sz="2600">
                <a:solidFill>
                  <a:schemeClr val="accent1"/>
                </a:solidFill>
                <a:latin typeface="Arial" charset="0"/>
                <a:ea typeface="ＭＳ Ｐゴシック" charset="0"/>
              </a:defRPr>
            </a:lvl2pPr>
            <a:lvl3pPr algn="l" defTabSz="457200" rtl="0" eaLnBrk="1" fontAlgn="base" hangingPunct="1">
              <a:spcBef>
                <a:spcPct val="0"/>
              </a:spcBef>
              <a:spcAft>
                <a:spcPct val="0"/>
              </a:spcAft>
              <a:defRPr sz="2600">
                <a:solidFill>
                  <a:schemeClr val="accent1"/>
                </a:solidFill>
                <a:latin typeface="Arial" charset="0"/>
                <a:ea typeface="ＭＳ Ｐゴシック" charset="0"/>
              </a:defRPr>
            </a:lvl3pPr>
            <a:lvl4pPr algn="l" defTabSz="457200" rtl="0" eaLnBrk="1" fontAlgn="base" hangingPunct="1">
              <a:spcBef>
                <a:spcPct val="0"/>
              </a:spcBef>
              <a:spcAft>
                <a:spcPct val="0"/>
              </a:spcAft>
              <a:defRPr sz="2600">
                <a:solidFill>
                  <a:schemeClr val="accent1"/>
                </a:solidFill>
                <a:latin typeface="Arial" charset="0"/>
                <a:ea typeface="ＭＳ Ｐゴシック" charset="0"/>
              </a:defRPr>
            </a:lvl4pPr>
            <a:lvl5pPr algn="l" defTabSz="457200" rtl="0" eaLnBrk="1" fontAlgn="base" hangingPunct="1">
              <a:spcBef>
                <a:spcPct val="0"/>
              </a:spcBef>
              <a:spcAft>
                <a:spcPct val="0"/>
              </a:spcAft>
              <a:defRPr sz="2600">
                <a:solidFill>
                  <a:schemeClr val="accent1"/>
                </a:solidFill>
                <a:latin typeface="Arial" charset="0"/>
                <a:ea typeface="ＭＳ Ｐゴシック" charset="0"/>
              </a:defRPr>
            </a:lvl5pPr>
            <a:lvl6pPr marL="457200" algn="l" defTabSz="457200" rtl="0" eaLnBrk="1" fontAlgn="base" hangingPunct="1">
              <a:spcBef>
                <a:spcPct val="0"/>
              </a:spcBef>
              <a:spcAft>
                <a:spcPct val="0"/>
              </a:spcAft>
              <a:defRPr sz="2600">
                <a:solidFill>
                  <a:schemeClr val="accent1"/>
                </a:solidFill>
                <a:latin typeface="Arial" charset="0"/>
                <a:ea typeface="ＭＳ Ｐゴシック" charset="0"/>
              </a:defRPr>
            </a:lvl6pPr>
            <a:lvl7pPr marL="914400" algn="l" defTabSz="457200" rtl="0" eaLnBrk="1" fontAlgn="base" hangingPunct="1">
              <a:spcBef>
                <a:spcPct val="0"/>
              </a:spcBef>
              <a:spcAft>
                <a:spcPct val="0"/>
              </a:spcAft>
              <a:defRPr sz="2600">
                <a:solidFill>
                  <a:schemeClr val="accent1"/>
                </a:solidFill>
                <a:latin typeface="Arial" charset="0"/>
                <a:ea typeface="ＭＳ Ｐゴシック" charset="0"/>
              </a:defRPr>
            </a:lvl7pPr>
            <a:lvl8pPr marL="1371600" algn="l" defTabSz="457200" rtl="0" eaLnBrk="1" fontAlgn="base" hangingPunct="1">
              <a:spcBef>
                <a:spcPct val="0"/>
              </a:spcBef>
              <a:spcAft>
                <a:spcPct val="0"/>
              </a:spcAft>
              <a:defRPr sz="2600">
                <a:solidFill>
                  <a:schemeClr val="accent1"/>
                </a:solidFill>
                <a:latin typeface="Arial" charset="0"/>
                <a:ea typeface="ＭＳ Ｐゴシック" charset="0"/>
              </a:defRPr>
            </a:lvl8pPr>
            <a:lvl9pPr marL="1828800" algn="l" defTabSz="457200" rtl="0" eaLnBrk="1" fontAlgn="base" hangingPunct="1">
              <a:spcBef>
                <a:spcPct val="0"/>
              </a:spcBef>
              <a:spcAft>
                <a:spcPct val="0"/>
              </a:spcAft>
              <a:defRPr sz="2600">
                <a:solidFill>
                  <a:schemeClr val="accent1"/>
                </a:solidFill>
                <a:latin typeface="Arial" charset="0"/>
                <a:ea typeface="ＭＳ Ｐゴシック" charset="0"/>
              </a:defRPr>
            </a:lvl9pPr>
          </a:lstStyle>
          <a:p>
            <a:pPr>
              <a:defRPr/>
            </a:pPr>
            <a:r>
              <a:t>Thank you!</a:t>
            </a:r>
          </a:p>
        </p:txBody>
      </p:sp>
      <p:pic>
        <p:nvPicPr>
          <p:cNvPr id="4" name="Picture 7">
            <a:extLst>
              <a:ext uri="{FF2B5EF4-FFF2-40B4-BE49-F238E27FC236}">
                <a16:creationId xmlns:a16="http://schemas.microsoft.com/office/drawing/2014/main" id="{E7FA6CBF-CB32-4055-BA79-711DB36B48D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348538" y="3517900"/>
            <a:ext cx="1604962"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2244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DD583-D588-4373-B6B0-4AB41AD4EBFA}"/>
              </a:ext>
            </a:extLst>
          </p:cNvPr>
          <p:cNvSpPr>
            <a:spLocks noGrp="1"/>
          </p:cNvSpPr>
          <p:nvPr>
            <p:ph type="title"/>
          </p:nvPr>
        </p:nvSpPr>
        <p:spPr/>
        <p:txBody>
          <a:bodyPr/>
          <a:lstStyle/>
          <a:p>
            <a:r>
              <a:rPr lang="en-US"/>
              <a:t>Click to edit Master title style</a:t>
            </a:r>
            <a:endParaRPr lang="hr-HR"/>
          </a:p>
        </p:txBody>
      </p:sp>
      <p:sp>
        <p:nvSpPr>
          <p:cNvPr id="3" name="Content Placeholder 2">
            <a:extLst>
              <a:ext uri="{FF2B5EF4-FFF2-40B4-BE49-F238E27FC236}">
                <a16:creationId xmlns:a16="http://schemas.microsoft.com/office/drawing/2014/main" id="{9627230F-4667-4BFC-BF70-2C0C7555625D}"/>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Content Placeholder 3">
            <a:extLst>
              <a:ext uri="{FF2B5EF4-FFF2-40B4-BE49-F238E27FC236}">
                <a16:creationId xmlns:a16="http://schemas.microsoft.com/office/drawing/2014/main" id="{73C860A6-3274-4AD2-8E33-0083F7F744D4}"/>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5" name="Date Placeholder 4">
            <a:extLst>
              <a:ext uri="{FF2B5EF4-FFF2-40B4-BE49-F238E27FC236}">
                <a16:creationId xmlns:a16="http://schemas.microsoft.com/office/drawing/2014/main" id="{EBE57D93-F2A8-4915-8308-ADA27F5428D0}"/>
              </a:ext>
            </a:extLst>
          </p:cNvPr>
          <p:cNvSpPr>
            <a:spLocks noGrp="1"/>
          </p:cNvSpPr>
          <p:nvPr>
            <p:ph type="dt" sz="half" idx="10"/>
          </p:nvPr>
        </p:nvSpPr>
        <p:spPr/>
        <p:txBody>
          <a:bodyPr/>
          <a:lstStyle/>
          <a:p>
            <a:pPr>
              <a:defRPr/>
            </a:pPr>
            <a:fld id="{E104B825-8CF2-4E3F-A223-D1DC0283D526}" type="datetime1">
              <a:rPr lang="fi-FI" smtClean="0"/>
              <a:pPr>
                <a:defRPr/>
              </a:pPr>
              <a:t>17.12.2020</a:t>
            </a:fld>
            <a:endParaRPr lang="en-US">
              <a:solidFill>
                <a:schemeClr val="tx1">
                  <a:lumMod val="60000"/>
                  <a:lumOff val="40000"/>
                </a:schemeClr>
              </a:solidFill>
            </a:endParaRPr>
          </a:p>
        </p:txBody>
      </p:sp>
      <p:sp>
        <p:nvSpPr>
          <p:cNvPr id="6" name="Footer Placeholder 5">
            <a:extLst>
              <a:ext uri="{FF2B5EF4-FFF2-40B4-BE49-F238E27FC236}">
                <a16:creationId xmlns:a16="http://schemas.microsoft.com/office/drawing/2014/main" id="{8E03EE9E-5E05-413B-8224-DA3AF7BFDDAF}"/>
              </a:ext>
            </a:extLst>
          </p:cNvPr>
          <p:cNvSpPr>
            <a:spLocks noGrp="1"/>
          </p:cNvSpPr>
          <p:nvPr>
            <p:ph type="ftr" sz="quarter" idx="11"/>
          </p:nvPr>
        </p:nvSpPr>
        <p:spPr/>
        <p:txBody>
          <a:bodyPr/>
          <a:lstStyle/>
          <a:p>
            <a:endParaRPr lang="hr-HR"/>
          </a:p>
        </p:txBody>
      </p:sp>
      <p:sp>
        <p:nvSpPr>
          <p:cNvPr id="7" name="Slide Number Placeholder 6">
            <a:extLst>
              <a:ext uri="{FF2B5EF4-FFF2-40B4-BE49-F238E27FC236}">
                <a16:creationId xmlns:a16="http://schemas.microsoft.com/office/drawing/2014/main" id="{686C3B4B-AD2E-498B-87EE-5E62288B2BE0}"/>
              </a:ext>
            </a:extLst>
          </p:cNvPr>
          <p:cNvSpPr>
            <a:spLocks noGrp="1"/>
          </p:cNvSpPr>
          <p:nvPr>
            <p:ph type="sldNum" sz="quarter" idx="12"/>
          </p:nvPr>
        </p:nvSpPr>
        <p:spPr/>
        <p:txBody>
          <a:bodyPr/>
          <a:lstStyle/>
          <a:p>
            <a:pPr>
              <a:defRPr/>
            </a:pPr>
            <a:fld id="{6EDA3636-9BEA-4855-91DB-B355269AC63F}" type="slidenum">
              <a:rPr lang="en-US" altLang="fi-FI" smtClean="0"/>
              <a:pPr>
                <a:defRPr/>
              </a:pPr>
              <a:t>‹#›</a:t>
            </a:fld>
            <a:endParaRPr lang="en-US" altLang="fi-FI"/>
          </a:p>
        </p:txBody>
      </p:sp>
    </p:spTree>
    <p:extLst>
      <p:ext uri="{BB962C8B-B14F-4D97-AF65-F5344CB8AC3E}">
        <p14:creationId xmlns:p14="http://schemas.microsoft.com/office/powerpoint/2010/main" val="3349583946"/>
      </p:ext>
    </p:extLst>
  </p:cSld>
  <p:clrMapOvr>
    <a:masterClrMapping/>
  </p:clrMapOvr>
  <p:hf hdr="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7_Kiitos">
    <p:bg>
      <p:bgPr>
        <a:solidFill>
          <a:schemeClr val="tx2"/>
        </a:solidFill>
        <a:effectLst/>
      </p:bgPr>
    </p:bg>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8654FCBC-1FF7-42BD-9678-693253A7F7A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75" y="0"/>
            <a:ext cx="913765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a:extLst>
              <a:ext uri="{FF2B5EF4-FFF2-40B4-BE49-F238E27FC236}">
                <a16:creationId xmlns:a16="http://schemas.microsoft.com/office/drawing/2014/main" id="{4B46529E-21E2-42D5-B39E-E36405B7EF76}"/>
              </a:ext>
            </a:extLst>
          </p:cNvPr>
          <p:cNvSpPr txBox="1">
            <a:spLocks/>
          </p:cNvSpPr>
          <p:nvPr userDrawn="1"/>
        </p:nvSpPr>
        <p:spPr bwMode="auto">
          <a:xfrm>
            <a:off x="709613" y="633413"/>
            <a:ext cx="5989637" cy="1409700"/>
          </a:xfrm>
          <a:prstGeom prst="rect">
            <a:avLst/>
          </a:prstGeom>
          <a:noFill/>
          <a:ln>
            <a:noFill/>
          </a:ln>
        </p:spPr>
        <p:txBody>
          <a:bodyPr anchor="b">
            <a:normAutofit/>
          </a:bodyPr>
          <a:lstStyle>
            <a:lvl1pPr algn="l" defTabSz="457200" rtl="0" eaLnBrk="1" fontAlgn="base" hangingPunct="1">
              <a:spcBef>
                <a:spcPct val="0"/>
              </a:spcBef>
              <a:spcAft>
                <a:spcPct val="0"/>
              </a:spcAft>
              <a:defRPr lang="en-US" sz="3800" kern="1200" dirty="0">
                <a:solidFill>
                  <a:schemeClr val="bg1"/>
                </a:solidFill>
                <a:effectLst/>
                <a:latin typeface="Arial"/>
                <a:ea typeface="+mn-ea"/>
                <a:cs typeface="Arial"/>
              </a:defRPr>
            </a:lvl1pPr>
            <a:lvl2pPr algn="l" defTabSz="457200" rtl="0" eaLnBrk="1" fontAlgn="base" hangingPunct="1">
              <a:spcBef>
                <a:spcPct val="0"/>
              </a:spcBef>
              <a:spcAft>
                <a:spcPct val="0"/>
              </a:spcAft>
              <a:defRPr sz="2600">
                <a:solidFill>
                  <a:schemeClr val="accent1"/>
                </a:solidFill>
                <a:latin typeface="Arial" charset="0"/>
                <a:ea typeface="ＭＳ Ｐゴシック" charset="0"/>
              </a:defRPr>
            </a:lvl2pPr>
            <a:lvl3pPr algn="l" defTabSz="457200" rtl="0" eaLnBrk="1" fontAlgn="base" hangingPunct="1">
              <a:spcBef>
                <a:spcPct val="0"/>
              </a:spcBef>
              <a:spcAft>
                <a:spcPct val="0"/>
              </a:spcAft>
              <a:defRPr sz="2600">
                <a:solidFill>
                  <a:schemeClr val="accent1"/>
                </a:solidFill>
                <a:latin typeface="Arial" charset="0"/>
                <a:ea typeface="ＭＳ Ｐゴシック" charset="0"/>
              </a:defRPr>
            </a:lvl3pPr>
            <a:lvl4pPr algn="l" defTabSz="457200" rtl="0" eaLnBrk="1" fontAlgn="base" hangingPunct="1">
              <a:spcBef>
                <a:spcPct val="0"/>
              </a:spcBef>
              <a:spcAft>
                <a:spcPct val="0"/>
              </a:spcAft>
              <a:defRPr sz="2600">
                <a:solidFill>
                  <a:schemeClr val="accent1"/>
                </a:solidFill>
                <a:latin typeface="Arial" charset="0"/>
                <a:ea typeface="ＭＳ Ｐゴシック" charset="0"/>
              </a:defRPr>
            </a:lvl4pPr>
            <a:lvl5pPr algn="l" defTabSz="457200" rtl="0" eaLnBrk="1" fontAlgn="base" hangingPunct="1">
              <a:spcBef>
                <a:spcPct val="0"/>
              </a:spcBef>
              <a:spcAft>
                <a:spcPct val="0"/>
              </a:spcAft>
              <a:defRPr sz="2600">
                <a:solidFill>
                  <a:schemeClr val="accent1"/>
                </a:solidFill>
                <a:latin typeface="Arial" charset="0"/>
                <a:ea typeface="ＭＳ Ｐゴシック" charset="0"/>
              </a:defRPr>
            </a:lvl5pPr>
            <a:lvl6pPr marL="457200" algn="l" defTabSz="457200" rtl="0" eaLnBrk="1" fontAlgn="base" hangingPunct="1">
              <a:spcBef>
                <a:spcPct val="0"/>
              </a:spcBef>
              <a:spcAft>
                <a:spcPct val="0"/>
              </a:spcAft>
              <a:defRPr sz="2600">
                <a:solidFill>
                  <a:schemeClr val="accent1"/>
                </a:solidFill>
                <a:latin typeface="Arial" charset="0"/>
                <a:ea typeface="ＭＳ Ｐゴシック" charset="0"/>
              </a:defRPr>
            </a:lvl6pPr>
            <a:lvl7pPr marL="914400" algn="l" defTabSz="457200" rtl="0" eaLnBrk="1" fontAlgn="base" hangingPunct="1">
              <a:spcBef>
                <a:spcPct val="0"/>
              </a:spcBef>
              <a:spcAft>
                <a:spcPct val="0"/>
              </a:spcAft>
              <a:defRPr sz="2600">
                <a:solidFill>
                  <a:schemeClr val="accent1"/>
                </a:solidFill>
                <a:latin typeface="Arial" charset="0"/>
                <a:ea typeface="ＭＳ Ｐゴシック" charset="0"/>
              </a:defRPr>
            </a:lvl7pPr>
            <a:lvl8pPr marL="1371600" algn="l" defTabSz="457200" rtl="0" eaLnBrk="1" fontAlgn="base" hangingPunct="1">
              <a:spcBef>
                <a:spcPct val="0"/>
              </a:spcBef>
              <a:spcAft>
                <a:spcPct val="0"/>
              </a:spcAft>
              <a:defRPr sz="2600">
                <a:solidFill>
                  <a:schemeClr val="accent1"/>
                </a:solidFill>
                <a:latin typeface="Arial" charset="0"/>
                <a:ea typeface="ＭＳ Ｐゴシック" charset="0"/>
              </a:defRPr>
            </a:lvl8pPr>
            <a:lvl9pPr marL="1828800" algn="l" defTabSz="457200" rtl="0" eaLnBrk="1" fontAlgn="base" hangingPunct="1">
              <a:spcBef>
                <a:spcPct val="0"/>
              </a:spcBef>
              <a:spcAft>
                <a:spcPct val="0"/>
              </a:spcAft>
              <a:defRPr sz="2600">
                <a:solidFill>
                  <a:schemeClr val="accent1"/>
                </a:solidFill>
                <a:latin typeface="Arial" charset="0"/>
                <a:ea typeface="ＭＳ Ｐゴシック" charset="0"/>
              </a:defRPr>
            </a:lvl9pPr>
          </a:lstStyle>
          <a:p>
            <a:pPr>
              <a:defRPr/>
            </a:pPr>
            <a:r>
              <a:t>Thank you!</a:t>
            </a:r>
          </a:p>
        </p:txBody>
      </p:sp>
      <p:pic>
        <p:nvPicPr>
          <p:cNvPr id="4" name="Picture 7">
            <a:extLst>
              <a:ext uri="{FF2B5EF4-FFF2-40B4-BE49-F238E27FC236}">
                <a16:creationId xmlns:a16="http://schemas.microsoft.com/office/drawing/2014/main" id="{A11A1F23-179B-4503-B5FB-904AE8AD643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348538" y="3517900"/>
            <a:ext cx="1604962"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038979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LUKE - Final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3CE465E-C7CA-4CAF-B093-D854B097FD83}"/>
              </a:ext>
            </a:extLst>
          </p:cNvPr>
          <p:cNvSpPr/>
          <p:nvPr userDrawn="1"/>
        </p:nvSpPr>
        <p:spPr>
          <a:xfrm>
            <a:off x="0" y="0"/>
            <a:ext cx="9144000" cy="51435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3" name="Picture 15">
            <a:extLst>
              <a:ext uri="{FF2B5EF4-FFF2-40B4-BE49-F238E27FC236}">
                <a16:creationId xmlns:a16="http://schemas.microsoft.com/office/drawing/2014/main" id="{13663F7B-989C-4C62-9A16-DFF175C8AC0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74988" y="1346200"/>
            <a:ext cx="2489200"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74354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C3BE0-025F-4391-9885-DD70BCE41D57}"/>
              </a:ext>
            </a:extLst>
          </p:cNvPr>
          <p:cNvSpPr>
            <a:spLocks noGrp="1"/>
          </p:cNvSpPr>
          <p:nvPr>
            <p:ph type="title"/>
          </p:nvPr>
        </p:nvSpPr>
        <p:spPr>
          <a:xfrm>
            <a:off x="629841" y="273844"/>
            <a:ext cx="7886700" cy="994172"/>
          </a:xfrm>
        </p:spPr>
        <p:txBody>
          <a:bodyPr/>
          <a:lstStyle/>
          <a:p>
            <a:r>
              <a:rPr lang="en-US"/>
              <a:t>Click to edit Master title style</a:t>
            </a:r>
            <a:endParaRPr lang="hr-HR"/>
          </a:p>
        </p:txBody>
      </p:sp>
      <p:sp>
        <p:nvSpPr>
          <p:cNvPr id="3" name="Text Placeholder 2">
            <a:extLst>
              <a:ext uri="{FF2B5EF4-FFF2-40B4-BE49-F238E27FC236}">
                <a16:creationId xmlns:a16="http://schemas.microsoft.com/office/drawing/2014/main" id="{CA19BCEC-D282-4A6A-88E3-9142D079E34A}"/>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E827E8AD-B6B5-4D81-BEF0-12534E373763}"/>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5" name="Text Placeholder 4">
            <a:extLst>
              <a:ext uri="{FF2B5EF4-FFF2-40B4-BE49-F238E27FC236}">
                <a16:creationId xmlns:a16="http://schemas.microsoft.com/office/drawing/2014/main" id="{F87AAD3A-8437-4089-A955-A9283C9B919A}"/>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877EE1EF-D811-4D08-9A34-B4AA31CAAE0B}"/>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7" name="Date Placeholder 6">
            <a:extLst>
              <a:ext uri="{FF2B5EF4-FFF2-40B4-BE49-F238E27FC236}">
                <a16:creationId xmlns:a16="http://schemas.microsoft.com/office/drawing/2014/main" id="{B598A7F1-CEF2-48FB-993A-BC971B125D0B}"/>
              </a:ext>
            </a:extLst>
          </p:cNvPr>
          <p:cNvSpPr>
            <a:spLocks noGrp="1"/>
          </p:cNvSpPr>
          <p:nvPr>
            <p:ph type="dt" sz="half" idx="10"/>
          </p:nvPr>
        </p:nvSpPr>
        <p:spPr/>
        <p:txBody>
          <a:bodyPr/>
          <a:lstStyle/>
          <a:p>
            <a:pPr>
              <a:defRPr/>
            </a:pPr>
            <a:fld id="{E104B825-8CF2-4E3F-A223-D1DC0283D526}" type="datetime1">
              <a:rPr lang="fi-FI" smtClean="0"/>
              <a:pPr>
                <a:defRPr/>
              </a:pPr>
              <a:t>17.12.2020</a:t>
            </a:fld>
            <a:endParaRPr lang="en-US">
              <a:solidFill>
                <a:schemeClr val="tx1">
                  <a:lumMod val="60000"/>
                  <a:lumOff val="40000"/>
                </a:schemeClr>
              </a:solidFill>
            </a:endParaRPr>
          </a:p>
        </p:txBody>
      </p:sp>
      <p:sp>
        <p:nvSpPr>
          <p:cNvPr id="8" name="Footer Placeholder 7">
            <a:extLst>
              <a:ext uri="{FF2B5EF4-FFF2-40B4-BE49-F238E27FC236}">
                <a16:creationId xmlns:a16="http://schemas.microsoft.com/office/drawing/2014/main" id="{4AC98A60-3347-4305-867C-653C7A08841C}"/>
              </a:ext>
            </a:extLst>
          </p:cNvPr>
          <p:cNvSpPr>
            <a:spLocks noGrp="1"/>
          </p:cNvSpPr>
          <p:nvPr>
            <p:ph type="ftr" sz="quarter" idx="11"/>
          </p:nvPr>
        </p:nvSpPr>
        <p:spPr/>
        <p:txBody>
          <a:bodyPr/>
          <a:lstStyle/>
          <a:p>
            <a:endParaRPr lang="hr-HR"/>
          </a:p>
        </p:txBody>
      </p:sp>
      <p:sp>
        <p:nvSpPr>
          <p:cNvPr id="9" name="Slide Number Placeholder 8">
            <a:extLst>
              <a:ext uri="{FF2B5EF4-FFF2-40B4-BE49-F238E27FC236}">
                <a16:creationId xmlns:a16="http://schemas.microsoft.com/office/drawing/2014/main" id="{58C56244-C03A-469A-AF0C-6D1DCB7074C1}"/>
              </a:ext>
            </a:extLst>
          </p:cNvPr>
          <p:cNvSpPr>
            <a:spLocks noGrp="1"/>
          </p:cNvSpPr>
          <p:nvPr>
            <p:ph type="sldNum" sz="quarter" idx="12"/>
          </p:nvPr>
        </p:nvSpPr>
        <p:spPr/>
        <p:txBody>
          <a:bodyPr/>
          <a:lstStyle/>
          <a:p>
            <a:pPr>
              <a:defRPr/>
            </a:pPr>
            <a:fld id="{6EDA3636-9BEA-4855-91DB-B355269AC63F}" type="slidenum">
              <a:rPr lang="en-US" altLang="fi-FI" smtClean="0"/>
              <a:pPr>
                <a:defRPr/>
              </a:pPr>
              <a:t>‹#›</a:t>
            </a:fld>
            <a:endParaRPr lang="en-US" altLang="fi-FI"/>
          </a:p>
        </p:txBody>
      </p:sp>
    </p:spTree>
    <p:extLst>
      <p:ext uri="{BB962C8B-B14F-4D97-AF65-F5344CB8AC3E}">
        <p14:creationId xmlns:p14="http://schemas.microsoft.com/office/powerpoint/2010/main" val="1048903963"/>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D9DEB-3DCA-4899-8225-31BDD8EADC04}"/>
              </a:ext>
            </a:extLst>
          </p:cNvPr>
          <p:cNvSpPr>
            <a:spLocks noGrp="1"/>
          </p:cNvSpPr>
          <p:nvPr>
            <p:ph type="title"/>
          </p:nvPr>
        </p:nvSpPr>
        <p:spPr/>
        <p:txBody>
          <a:bodyPr/>
          <a:lstStyle/>
          <a:p>
            <a:r>
              <a:rPr lang="en-US"/>
              <a:t>Click to edit Master title style</a:t>
            </a:r>
            <a:endParaRPr lang="hr-HR"/>
          </a:p>
        </p:txBody>
      </p:sp>
      <p:sp>
        <p:nvSpPr>
          <p:cNvPr id="3" name="Date Placeholder 2">
            <a:extLst>
              <a:ext uri="{FF2B5EF4-FFF2-40B4-BE49-F238E27FC236}">
                <a16:creationId xmlns:a16="http://schemas.microsoft.com/office/drawing/2014/main" id="{3E9703D7-203F-4C02-A715-0980873C6F2A}"/>
              </a:ext>
            </a:extLst>
          </p:cNvPr>
          <p:cNvSpPr>
            <a:spLocks noGrp="1"/>
          </p:cNvSpPr>
          <p:nvPr>
            <p:ph type="dt" sz="half" idx="10"/>
          </p:nvPr>
        </p:nvSpPr>
        <p:spPr/>
        <p:txBody>
          <a:bodyPr/>
          <a:lstStyle/>
          <a:p>
            <a:pPr>
              <a:defRPr/>
            </a:pPr>
            <a:fld id="{E104B825-8CF2-4E3F-A223-D1DC0283D526}" type="datetime1">
              <a:rPr lang="fi-FI" smtClean="0"/>
              <a:pPr>
                <a:defRPr/>
              </a:pPr>
              <a:t>17.12.2020</a:t>
            </a:fld>
            <a:endParaRPr lang="en-US">
              <a:solidFill>
                <a:schemeClr val="tx1">
                  <a:lumMod val="60000"/>
                  <a:lumOff val="40000"/>
                </a:schemeClr>
              </a:solidFill>
            </a:endParaRPr>
          </a:p>
        </p:txBody>
      </p:sp>
      <p:sp>
        <p:nvSpPr>
          <p:cNvPr id="4" name="Footer Placeholder 3">
            <a:extLst>
              <a:ext uri="{FF2B5EF4-FFF2-40B4-BE49-F238E27FC236}">
                <a16:creationId xmlns:a16="http://schemas.microsoft.com/office/drawing/2014/main" id="{DD26069B-41E8-4EE2-AB93-3C77967D41D2}"/>
              </a:ext>
            </a:extLst>
          </p:cNvPr>
          <p:cNvSpPr>
            <a:spLocks noGrp="1"/>
          </p:cNvSpPr>
          <p:nvPr>
            <p:ph type="ftr" sz="quarter" idx="11"/>
          </p:nvPr>
        </p:nvSpPr>
        <p:spPr/>
        <p:txBody>
          <a:bodyPr/>
          <a:lstStyle/>
          <a:p>
            <a:endParaRPr lang="hr-HR"/>
          </a:p>
        </p:txBody>
      </p:sp>
      <p:sp>
        <p:nvSpPr>
          <p:cNvPr id="5" name="Slide Number Placeholder 4">
            <a:extLst>
              <a:ext uri="{FF2B5EF4-FFF2-40B4-BE49-F238E27FC236}">
                <a16:creationId xmlns:a16="http://schemas.microsoft.com/office/drawing/2014/main" id="{51F584B4-1284-40A2-A1F7-D96096CEC671}"/>
              </a:ext>
            </a:extLst>
          </p:cNvPr>
          <p:cNvSpPr>
            <a:spLocks noGrp="1"/>
          </p:cNvSpPr>
          <p:nvPr>
            <p:ph type="sldNum" sz="quarter" idx="12"/>
          </p:nvPr>
        </p:nvSpPr>
        <p:spPr/>
        <p:txBody>
          <a:bodyPr/>
          <a:lstStyle/>
          <a:p>
            <a:pPr>
              <a:defRPr/>
            </a:pPr>
            <a:fld id="{6EDA3636-9BEA-4855-91DB-B355269AC63F}" type="slidenum">
              <a:rPr lang="en-US" altLang="fi-FI" smtClean="0"/>
              <a:pPr>
                <a:defRPr/>
              </a:pPr>
              <a:t>‹#›</a:t>
            </a:fld>
            <a:endParaRPr lang="en-US" altLang="fi-FI"/>
          </a:p>
        </p:txBody>
      </p:sp>
    </p:spTree>
    <p:extLst>
      <p:ext uri="{BB962C8B-B14F-4D97-AF65-F5344CB8AC3E}">
        <p14:creationId xmlns:p14="http://schemas.microsoft.com/office/powerpoint/2010/main" val="1782705400"/>
      </p:ext>
    </p:extLst>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BC9ED5-E113-47F0-AAEC-C513DF176D9B}"/>
              </a:ext>
            </a:extLst>
          </p:cNvPr>
          <p:cNvSpPr>
            <a:spLocks noGrp="1"/>
          </p:cNvSpPr>
          <p:nvPr>
            <p:ph type="dt" sz="half" idx="10"/>
          </p:nvPr>
        </p:nvSpPr>
        <p:spPr/>
        <p:txBody>
          <a:bodyPr/>
          <a:lstStyle/>
          <a:p>
            <a:pPr>
              <a:defRPr/>
            </a:pPr>
            <a:fld id="{E104B825-8CF2-4E3F-A223-D1DC0283D526}" type="datetime1">
              <a:rPr lang="fi-FI" smtClean="0"/>
              <a:pPr>
                <a:defRPr/>
              </a:pPr>
              <a:t>17.12.2020</a:t>
            </a:fld>
            <a:endParaRPr lang="en-US">
              <a:solidFill>
                <a:schemeClr val="tx1">
                  <a:lumMod val="60000"/>
                  <a:lumOff val="40000"/>
                </a:schemeClr>
              </a:solidFill>
            </a:endParaRPr>
          </a:p>
        </p:txBody>
      </p:sp>
      <p:sp>
        <p:nvSpPr>
          <p:cNvPr id="3" name="Footer Placeholder 2">
            <a:extLst>
              <a:ext uri="{FF2B5EF4-FFF2-40B4-BE49-F238E27FC236}">
                <a16:creationId xmlns:a16="http://schemas.microsoft.com/office/drawing/2014/main" id="{61D1610F-6E94-45F0-9DA1-19A5F9444DF4}"/>
              </a:ext>
            </a:extLst>
          </p:cNvPr>
          <p:cNvSpPr>
            <a:spLocks noGrp="1"/>
          </p:cNvSpPr>
          <p:nvPr>
            <p:ph type="ftr" sz="quarter" idx="11"/>
          </p:nvPr>
        </p:nvSpPr>
        <p:spPr/>
        <p:txBody>
          <a:bodyPr/>
          <a:lstStyle/>
          <a:p>
            <a:endParaRPr lang="hr-HR"/>
          </a:p>
        </p:txBody>
      </p:sp>
      <p:sp>
        <p:nvSpPr>
          <p:cNvPr id="4" name="Slide Number Placeholder 3">
            <a:extLst>
              <a:ext uri="{FF2B5EF4-FFF2-40B4-BE49-F238E27FC236}">
                <a16:creationId xmlns:a16="http://schemas.microsoft.com/office/drawing/2014/main" id="{A7B5EA74-F2D9-40B3-B055-0A54CA26973D}"/>
              </a:ext>
            </a:extLst>
          </p:cNvPr>
          <p:cNvSpPr>
            <a:spLocks noGrp="1"/>
          </p:cNvSpPr>
          <p:nvPr>
            <p:ph type="sldNum" sz="quarter" idx="12"/>
          </p:nvPr>
        </p:nvSpPr>
        <p:spPr/>
        <p:txBody>
          <a:bodyPr/>
          <a:lstStyle/>
          <a:p>
            <a:pPr>
              <a:defRPr/>
            </a:pPr>
            <a:fld id="{6EDA3636-9BEA-4855-91DB-B355269AC63F}" type="slidenum">
              <a:rPr lang="en-US" altLang="fi-FI" smtClean="0"/>
              <a:pPr>
                <a:defRPr/>
              </a:pPr>
              <a:t>‹#›</a:t>
            </a:fld>
            <a:endParaRPr lang="en-US" altLang="fi-FI"/>
          </a:p>
        </p:txBody>
      </p:sp>
    </p:spTree>
    <p:extLst>
      <p:ext uri="{BB962C8B-B14F-4D97-AF65-F5344CB8AC3E}">
        <p14:creationId xmlns:p14="http://schemas.microsoft.com/office/powerpoint/2010/main" val="2856527352"/>
      </p:ext>
    </p:extLst>
  </p:cSld>
  <p:clrMapOvr>
    <a:masterClrMapping/>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A037D-18AD-4A9B-8E18-845342198829}"/>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hr-HR"/>
          </a:p>
        </p:txBody>
      </p:sp>
      <p:sp>
        <p:nvSpPr>
          <p:cNvPr id="3" name="Content Placeholder 2">
            <a:extLst>
              <a:ext uri="{FF2B5EF4-FFF2-40B4-BE49-F238E27FC236}">
                <a16:creationId xmlns:a16="http://schemas.microsoft.com/office/drawing/2014/main" id="{38334664-1E5F-497A-9B53-87E10EF59D5F}"/>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Text Placeholder 3">
            <a:extLst>
              <a:ext uri="{FF2B5EF4-FFF2-40B4-BE49-F238E27FC236}">
                <a16:creationId xmlns:a16="http://schemas.microsoft.com/office/drawing/2014/main" id="{5E0768ED-9882-46D5-BC9E-0CD0B727802C}"/>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B4B12C24-3E61-48E6-AC0C-E5FE1D93D41C}"/>
              </a:ext>
            </a:extLst>
          </p:cNvPr>
          <p:cNvSpPr>
            <a:spLocks noGrp="1"/>
          </p:cNvSpPr>
          <p:nvPr>
            <p:ph type="dt" sz="half" idx="10"/>
          </p:nvPr>
        </p:nvSpPr>
        <p:spPr/>
        <p:txBody>
          <a:bodyPr/>
          <a:lstStyle/>
          <a:p>
            <a:pPr>
              <a:defRPr/>
            </a:pPr>
            <a:fld id="{E104B825-8CF2-4E3F-A223-D1DC0283D526}" type="datetime1">
              <a:rPr lang="fi-FI" smtClean="0"/>
              <a:pPr>
                <a:defRPr/>
              </a:pPr>
              <a:t>17.12.2020</a:t>
            </a:fld>
            <a:endParaRPr lang="en-US">
              <a:solidFill>
                <a:schemeClr val="tx1">
                  <a:lumMod val="60000"/>
                  <a:lumOff val="40000"/>
                </a:schemeClr>
              </a:solidFill>
            </a:endParaRPr>
          </a:p>
        </p:txBody>
      </p:sp>
      <p:sp>
        <p:nvSpPr>
          <p:cNvPr id="6" name="Footer Placeholder 5">
            <a:extLst>
              <a:ext uri="{FF2B5EF4-FFF2-40B4-BE49-F238E27FC236}">
                <a16:creationId xmlns:a16="http://schemas.microsoft.com/office/drawing/2014/main" id="{24B1B73C-4445-48A3-8B72-C1A681019D21}"/>
              </a:ext>
            </a:extLst>
          </p:cNvPr>
          <p:cNvSpPr>
            <a:spLocks noGrp="1"/>
          </p:cNvSpPr>
          <p:nvPr>
            <p:ph type="ftr" sz="quarter" idx="11"/>
          </p:nvPr>
        </p:nvSpPr>
        <p:spPr/>
        <p:txBody>
          <a:bodyPr/>
          <a:lstStyle/>
          <a:p>
            <a:endParaRPr lang="hr-HR"/>
          </a:p>
        </p:txBody>
      </p:sp>
      <p:sp>
        <p:nvSpPr>
          <p:cNvPr id="7" name="Slide Number Placeholder 6">
            <a:extLst>
              <a:ext uri="{FF2B5EF4-FFF2-40B4-BE49-F238E27FC236}">
                <a16:creationId xmlns:a16="http://schemas.microsoft.com/office/drawing/2014/main" id="{0C924042-5EBF-4E44-83ED-682546E364D2}"/>
              </a:ext>
            </a:extLst>
          </p:cNvPr>
          <p:cNvSpPr>
            <a:spLocks noGrp="1"/>
          </p:cNvSpPr>
          <p:nvPr>
            <p:ph type="sldNum" sz="quarter" idx="12"/>
          </p:nvPr>
        </p:nvSpPr>
        <p:spPr/>
        <p:txBody>
          <a:bodyPr/>
          <a:lstStyle/>
          <a:p>
            <a:pPr>
              <a:defRPr/>
            </a:pPr>
            <a:fld id="{6EDA3636-9BEA-4855-91DB-B355269AC63F}" type="slidenum">
              <a:rPr lang="en-US" altLang="fi-FI" smtClean="0"/>
              <a:pPr>
                <a:defRPr/>
              </a:pPr>
              <a:t>‹#›</a:t>
            </a:fld>
            <a:endParaRPr lang="en-US" altLang="fi-FI"/>
          </a:p>
        </p:txBody>
      </p:sp>
    </p:spTree>
    <p:extLst>
      <p:ext uri="{BB962C8B-B14F-4D97-AF65-F5344CB8AC3E}">
        <p14:creationId xmlns:p14="http://schemas.microsoft.com/office/powerpoint/2010/main" val="3925145492"/>
      </p:ext>
    </p:extLst>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9EA47-B2F6-4E71-B7BE-FCFD8D40CD30}"/>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hr-HR"/>
          </a:p>
        </p:txBody>
      </p:sp>
      <p:sp>
        <p:nvSpPr>
          <p:cNvPr id="3" name="Picture Placeholder 2">
            <a:extLst>
              <a:ext uri="{FF2B5EF4-FFF2-40B4-BE49-F238E27FC236}">
                <a16:creationId xmlns:a16="http://schemas.microsoft.com/office/drawing/2014/main" id="{145D380F-9F55-4A74-8C78-BFD4AE77D156}"/>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hr-HR"/>
          </a:p>
        </p:txBody>
      </p:sp>
      <p:sp>
        <p:nvSpPr>
          <p:cNvPr id="4" name="Text Placeholder 3">
            <a:extLst>
              <a:ext uri="{FF2B5EF4-FFF2-40B4-BE49-F238E27FC236}">
                <a16:creationId xmlns:a16="http://schemas.microsoft.com/office/drawing/2014/main" id="{8253A32A-B914-46B5-9EC1-8C21C6034EB6}"/>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5BA12CDD-272A-47B9-BE5F-7F373F7467BD}"/>
              </a:ext>
            </a:extLst>
          </p:cNvPr>
          <p:cNvSpPr>
            <a:spLocks noGrp="1"/>
          </p:cNvSpPr>
          <p:nvPr>
            <p:ph type="dt" sz="half" idx="10"/>
          </p:nvPr>
        </p:nvSpPr>
        <p:spPr/>
        <p:txBody>
          <a:bodyPr/>
          <a:lstStyle/>
          <a:p>
            <a:pPr>
              <a:defRPr/>
            </a:pPr>
            <a:fld id="{E104B825-8CF2-4E3F-A223-D1DC0283D526}" type="datetime1">
              <a:rPr lang="fi-FI" smtClean="0"/>
              <a:pPr>
                <a:defRPr/>
              </a:pPr>
              <a:t>17.12.2020</a:t>
            </a:fld>
            <a:endParaRPr lang="en-US">
              <a:solidFill>
                <a:schemeClr val="tx1">
                  <a:lumMod val="60000"/>
                  <a:lumOff val="40000"/>
                </a:schemeClr>
              </a:solidFill>
            </a:endParaRPr>
          </a:p>
        </p:txBody>
      </p:sp>
      <p:sp>
        <p:nvSpPr>
          <p:cNvPr id="6" name="Footer Placeholder 5">
            <a:extLst>
              <a:ext uri="{FF2B5EF4-FFF2-40B4-BE49-F238E27FC236}">
                <a16:creationId xmlns:a16="http://schemas.microsoft.com/office/drawing/2014/main" id="{812D67EE-A592-4CA5-BB07-2564177FDA1A}"/>
              </a:ext>
            </a:extLst>
          </p:cNvPr>
          <p:cNvSpPr>
            <a:spLocks noGrp="1"/>
          </p:cNvSpPr>
          <p:nvPr>
            <p:ph type="ftr" sz="quarter" idx="11"/>
          </p:nvPr>
        </p:nvSpPr>
        <p:spPr/>
        <p:txBody>
          <a:bodyPr/>
          <a:lstStyle/>
          <a:p>
            <a:endParaRPr lang="hr-HR"/>
          </a:p>
        </p:txBody>
      </p:sp>
      <p:sp>
        <p:nvSpPr>
          <p:cNvPr id="7" name="Slide Number Placeholder 6">
            <a:extLst>
              <a:ext uri="{FF2B5EF4-FFF2-40B4-BE49-F238E27FC236}">
                <a16:creationId xmlns:a16="http://schemas.microsoft.com/office/drawing/2014/main" id="{DF44025A-EA15-4F6A-8B99-53B305047A4A}"/>
              </a:ext>
            </a:extLst>
          </p:cNvPr>
          <p:cNvSpPr>
            <a:spLocks noGrp="1"/>
          </p:cNvSpPr>
          <p:nvPr>
            <p:ph type="sldNum" sz="quarter" idx="12"/>
          </p:nvPr>
        </p:nvSpPr>
        <p:spPr/>
        <p:txBody>
          <a:bodyPr/>
          <a:lstStyle/>
          <a:p>
            <a:pPr>
              <a:defRPr/>
            </a:pPr>
            <a:fld id="{6EDA3636-9BEA-4855-91DB-B355269AC63F}" type="slidenum">
              <a:rPr lang="en-US" altLang="fi-FI" smtClean="0"/>
              <a:pPr>
                <a:defRPr/>
              </a:pPr>
              <a:t>‹#›</a:t>
            </a:fld>
            <a:endParaRPr lang="en-US" altLang="fi-FI"/>
          </a:p>
        </p:txBody>
      </p:sp>
    </p:spTree>
    <p:extLst>
      <p:ext uri="{BB962C8B-B14F-4D97-AF65-F5344CB8AC3E}">
        <p14:creationId xmlns:p14="http://schemas.microsoft.com/office/powerpoint/2010/main" val="2897064239"/>
      </p:ext>
    </p:extLst>
  </p:cSld>
  <p:clrMapOvr>
    <a:masterClrMapping/>
  </p:clrMapOvr>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9A5B506-5104-4582-8E2C-9E0BD2D723B7}"/>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hr-HR"/>
          </a:p>
        </p:txBody>
      </p:sp>
      <p:sp>
        <p:nvSpPr>
          <p:cNvPr id="3" name="Text Placeholder 2">
            <a:extLst>
              <a:ext uri="{FF2B5EF4-FFF2-40B4-BE49-F238E27FC236}">
                <a16:creationId xmlns:a16="http://schemas.microsoft.com/office/drawing/2014/main" id="{11759141-6BB4-4092-A2F3-42720A21BFBF}"/>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a:extLst>
              <a:ext uri="{FF2B5EF4-FFF2-40B4-BE49-F238E27FC236}">
                <a16:creationId xmlns:a16="http://schemas.microsoft.com/office/drawing/2014/main" id="{1CC97281-91C8-4CFC-ABD2-E06124EA77D1}"/>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E104B825-8CF2-4E3F-A223-D1DC0283D526}" type="datetime1">
              <a:rPr lang="fi-FI" smtClean="0"/>
              <a:pPr>
                <a:defRPr/>
              </a:pPr>
              <a:t>17.12.2020</a:t>
            </a:fld>
            <a:endParaRPr lang="en-US">
              <a:solidFill>
                <a:schemeClr val="tx1">
                  <a:lumMod val="60000"/>
                  <a:lumOff val="40000"/>
                </a:schemeClr>
              </a:solidFill>
            </a:endParaRPr>
          </a:p>
        </p:txBody>
      </p:sp>
      <p:sp>
        <p:nvSpPr>
          <p:cNvPr id="5" name="Footer Placeholder 4">
            <a:extLst>
              <a:ext uri="{FF2B5EF4-FFF2-40B4-BE49-F238E27FC236}">
                <a16:creationId xmlns:a16="http://schemas.microsoft.com/office/drawing/2014/main" id="{13CA3A10-F62A-4D23-A7F7-ED8BBF76D225}"/>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hr-HR"/>
          </a:p>
        </p:txBody>
      </p:sp>
      <p:sp>
        <p:nvSpPr>
          <p:cNvPr id="6" name="Slide Number Placeholder 5">
            <a:extLst>
              <a:ext uri="{FF2B5EF4-FFF2-40B4-BE49-F238E27FC236}">
                <a16:creationId xmlns:a16="http://schemas.microsoft.com/office/drawing/2014/main" id="{2A18ABD4-21A2-4414-BD9F-603944B3666F}"/>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6EDA3636-9BEA-4855-91DB-B355269AC63F}" type="slidenum">
              <a:rPr lang="en-US" altLang="fi-FI" smtClean="0"/>
              <a:pPr>
                <a:defRPr/>
              </a:pPr>
              <a:t>‹#›</a:t>
            </a:fld>
            <a:endParaRPr lang="en-US" altLang="fi-FI"/>
          </a:p>
        </p:txBody>
      </p:sp>
    </p:spTree>
    <p:extLst>
      <p:ext uri="{BB962C8B-B14F-4D97-AF65-F5344CB8AC3E}">
        <p14:creationId xmlns:p14="http://schemas.microsoft.com/office/powerpoint/2010/main" val="1016459162"/>
      </p:ext>
    </p:extLst>
  </p:cSld>
  <p:clrMap bg1="lt1" tx1="dk1" bg2="lt2" tx2="dk2" accent1="accent1" accent2="accent2" accent3="accent3" accent4="accent4" accent5="accent5" accent6="accent6" hlink="hlink" folHlink="folHlink"/>
  <p:sldLayoutIdLst>
    <p:sldLayoutId id="2147485864" r:id="rId1"/>
    <p:sldLayoutId id="2147485865" r:id="rId2"/>
    <p:sldLayoutId id="2147485866" r:id="rId3"/>
    <p:sldLayoutId id="2147485867" r:id="rId4"/>
    <p:sldLayoutId id="2147485868" r:id="rId5"/>
    <p:sldLayoutId id="2147485869" r:id="rId6"/>
    <p:sldLayoutId id="2147485870" r:id="rId7"/>
    <p:sldLayoutId id="2147485871" r:id="rId8"/>
    <p:sldLayoutId id="2147485872" r:id="rId9"/>
    <p:sldLayoutId id="2147485873" r:id="rId10"/>
    <p:sldLayoutId id="2147485874" r:id="rId11"/>
    <p:sldLayoutId id="2147485875" r:id="rId12"/>
    <p:sldLayoutId id="2147485829" r:id="rId13"/>
    <p:sldLayoutId id="2147485830" r:id="rId14"/>
    <p:sldLayoutId id="2147485831" r:id="rId15"/>
    <p:sldLayoutId id="2147485832" r:id="rId16"/>
    <p:sldLayoutId id="2147485833" r:id="rId17"/>
    <p:sldLayoutId id="2147485834" r:id="rId18"/>
    <p:sldLayoutId id="2147485835" r:id="rId19"/>
    <p:sldLayoutId id="2147485837" r:id="rId20"/>
    <p:sldLayoutId id="2147485838" r:id="rId21"/>
    <p:sldLayoutId id="2147485839" r:id="rId22"/>
    <p:sldLayoutId id="2147485840" r:id="rId23"/>
    <p:sldLayoutId id="2147485841" r:id="rId24"/>
    <p:sldLayoutId id="2147485842" r:id="rId25"/>
    <p:sldLayoutId id="2147485843" r:id="rId26"/>
    <p:sldLayoutId id="2147485845" r:id="rId27"/>
    <p:sldLayoutId id="2147485846" r:id="rId28"/>
    <p:sldLayoutId id="2147485847" r:id="rId29"/>
    <p:sldLayoutId id="2147485848" r:id="rId30"/>
    <p:sldLayoutId id="2147485849" r:id="rId31"/>
    <p:sldLayoutId id="2147485850" r:id="rId32"/>
    <p:sldLayoutId id="2147485851" r:id="rId33"/>
    <p:sldLayoutId id="2147485852" r:id="rId34"/>
    <p:sldLayoutId id="2147485853" r:id="rId35"/>
    <p:sldLayoutId id="2147485854" r:id="rId36"/>
    <p:sldLayoutId id="2147485855" r:id="rId37"/>
    <p:sldLayoutId id="2147485856" r:id="rId38"/>
    <p:sldLayoutId id="2147485857" r:id="rId39"/>
    <p:sldLayoutId id="2147485858" r:id="rId40"/>
    <p:sldLayoutId id="2147485859" r:id="rId41"/>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sr-Latn-R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chart" Target="../charts/chart1.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hyperlink" Target="https://ec.europa.eu/growth/industry/policy/innovation/scoreboards_en#:~:text=The%20European%20innovation%20scoreboard%20provides,areas%20they%20need%20to%20address" TargetMode="External"/><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hyperlink" Target="https://ec.europa.eu/eurostat/statistics-explained/index.php?title=Greenhouse_gas_emission_statistics_-_air_emissions_accounts"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hyperlink" Target="http://www.bioeast.eu/bioeastsup"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6.pn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28.pn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Tytuł 2">
            <a:extLst>
              <a:ext uri="{FF2B5EF4-FFF2-40B4-BE49-F238E27FC236}">
                <a16:creationId xmlns:a16="http://schemas.microsoft.com/office/drawing/2014/main" id="{C28E88C3-8227-4BD9-9D5B-7C0EB1CD9284}"/>
              </a:ext>
            </a:extLst>
          </p:cNvPr>
          <p:cNvSpPr>
            <a:spLocks noGrp="1" noChangeArrowheads="1"/>
          </p:cNvSpPr>
          <p:nvPr>
            <p:ph type="ctrTitle"/>
          </p:nvPr>
        </p:nvSpPr>
        <p:spPr bwMode="auto">
          <a:xfrm>
            <a:off x="702802" y="386379"/>
            <a:ext cx="6427355" cy="14239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en-GB" sz="3200" noProof="0" dirty="0"/>
              <a:t>Statistical evidence suggestions for transition to sustainable and circular bioeconomy: case Latvia</a:t>
            </a:r>
            <a:endParaRPr lang="en-GB" altLang="en-US" sz="3200" noProof="0" dirty="0">
              <a:latin typeface="Keep Calm Med"/>
              <a:cs typeface="Arial" panose="020B0604020202020204" pitchFamily="34" charset="0"/>
            </a:endParaRPr>
          </a:p>
        </p:txBody>
      </p:sp>
      <p:sp>
        <p:nvSpPr>
          <p:cNvPr id="37890" name="Podnadpis 6">
            <a:extLst>
              <a:ext uri="{FF2B5EF4-FFF2-40B4-BE49-F238E27FC236}">
                <a16:creationId xmlns:a16="http://schemas.microsoft.com/office/drawing/2014/main" id="{55308C5F-860F-427C-8BEF-40409F528C13}"/>
              </a:ext>
            </a:extLst>
          </p:cNvPr>
          <p:cNvSpPr>
            <a:spLocks noGrp="1" noChangeArrowheads="1"/>
          </p:cNvSpPr>
          <p:nvPr>
            <p:ph type="subTitle" idx="1"/>
          </p:nvPr>
        </p:nvSpPr>
        <p:spPr bwMode="auto">
          <a:xfrm>
            <a:off x="14958" y="2077548"/>
            <a:ext cx="7481612" cy="1637670"/>
          </a:xfrm>
          <a:prstGeom prst="rect">
            <a:avLst/>
          </a:prstGeom>
        </p:spPr>
        <p:txBody>
          <a:bodyPr vert="horz" wrap="square" lIns="91440" tIns="45720" rIns="91440" bIns="45720" numCol="1" anchor="t" anchorCtr="0" compatLnSpc="1">
            <a:prstTxWarp prst="textNoShape">
              <a:avLst/>
            </a:prstTxWarp>
            <a:normAutofit fontScale="62500" lnSpcReduction="20000"/>
          </a:bodyPr>
          <a:lstStyle/>
          <a:p>
            <a:pPr>
              <a:defRPr/>
            </a:pPr>
            <a:r>
              <a:rPr lang="en-GB" altLang="en-US" sz="1900" noProof="0" dirty="0">
                <a:latin typeface="Raleway Medium"/>
                <a:cs typeface="Arial" panose="020B0604020202020204" pitchFamily="34" charset="0"/>
              </a:rPr>
              <a:t>Biljana Kulišić </a:t>
            </a:r>
          </a:p>
          <a:p>
            <a:pPr>
              <a:defRPr/>
            </a:pPr>
            <a:r>
              <a:rPr lang="en-GB" altLang="en-US" sz="1900" noProof="0" dirty="0">
                <a:latin typeface="Raleway Medium"/>
                <a:cs typeface="Arial" panose="020B0604020202020204" pitchFamily="34" charset="0"/>
              </a:rPr>
              <a:t>Energy Institute Hrvoje </a:t>
            </a:r>
            <a:r>
              <a:rPr lang="en-GB" altLang="en-US" sz="1900" noProof="0" dirty="0" err="1">
                <a:latin typeface="Raleway Medium"/>
                <a:cs typeface="Arial" panose="020B0604020202020204" pitchFamily="34" charset="0"/>
              </a:rPr>
              <a:t>Pozar</a:t>
            </a:r>
            <a:r>
              <a:rPr lang="en-GB" altLang="en-US" sz="1900" noProof="0" dirty="0">
                <a:latin typeface="Raleway Medium"/>
                <a:cs typeface="Arial" panose="020B0604020202020204" pitchFamily="34" charset="0"/>
              </a:rPr>
              <a:t> (EIHP)</a:t>
            </a:r>
          </a:p>
          <a:p>
            <a:pPr>
              <a:defRPr/>
            </a:pPr>
            <a:r>
              <a:rPr lang="en-GB" altLang="en-US" sz="1900" noProof="0" dirty="0">
                <a:latin typeface="Raleway Medium"/>
                <a:cs typeface="Arial" panose="020B0604020202020204" pitchFamily="34" charset="0"/>
              </a:rPr>
              <a:t>Dept. RES, Climate and Environmental Protection, Croatia, bkulisic@eihp.hr</a:t>
            </a:r>
          </a:p>
          <a:p>
            <a:pPr>
              <a:defRPr/>
            </a:pPr>
            <a:endParaRPr lang="en-GB" altLang="en-US" sz="1900" u="sng" noProof="0" dirty="0">
              <a:latin typeface="Raleway Medium"/>
              <a:cs typeface="Arial" panose="020B0604020202020204" pitchFamily="34" charset="0"/>
            </a:endParaRPr>
          </a:p>
          <a:p>
            <a:pPr>
              <a:defRPr/>
            </a:pPr>
            <a:r>
              <a:rPr lang="en-GB" altLang="en-US" sz="1900" noProof="0" dirty="0">
                <a:latin typeface="Raleway Medium"/>
                <a:cs typeface="Arial" panose="020B0604020202020204" pitchFamily="34" charset="0"/>
              </a:rPr>
              <a:t>Markus Lier</a:t>
            </a:r>
          </a:p>
          <a:p>
            <a:pPr>
              <a:defRPr/>
            </a:pPr>
            <a:r>
              <a:rPr lang="en-GB" altLang="en-US" sz="1900" noProof="0" dirty="0">
                <a:latin typeface="Raleway Medium"/>
                <a:cs typeface="Arial" panose="020B0604020202020204" pitchFamily="34" charset="0"/>
              </a:rPr>
              <a:t>Natural Resources Institute Finland (Luke)</a:t>
            </a:r>
          </a:p>
          <a:p>
            <a:pPr>
              <a:defRPr/>
            </a:pPr>
            <a:r>
              <a:rPr lang="en-GB" altLang="en-US" sz="1900" noProof="0" dirty="0">
                <a:latin typeface="Raleway Medium"/>
                <a:cs typeface="Arial" panose="020B0604020202020204" pitchFamily="34" charset="0"/>
              </a:rPr>
              <a:t>Unit Bioeconomy and Environment, markus.lier@luke.fi</a:t>
            </a:r>
          </a:p>
          <a:p>
            <a:pPr>
              <a:defRPr/>
            </a:pPr>
            <a:endParaRPr lang="en-GB" altLang="en-US" sz="1400" noProof="0" dirty="0">
              <a:latin typeface="Raleway Medium"/>
              <a:cs typeface="Arial" panose="020B0604020202020204" pitchFamily="34" charset="0"/>
            </a:endParaRPr>
          </a:p>
          <a:p>
            <a:pPr>
              <a:defRPr/>
            </a:pPr>
            <a:endParaRPr lang="en-GB" altLang="en-US" sz="1400" noProof="0" dirty="0">
              <a:latin typeface="Raleway Medium"/>
              <a:cs typeface="Arial" panose="020B0604020202020204" pitchFamily="34" charset="0"/>
            </a:endParaRPr>
          </a:p>
        </p:txBody>
      </p:sp>
      <p:grpSp>
        <p:nvGrpSpPr>
          <p:cNvPr id="37891" name="Skupina 4">
            <a:extLst>
              <a:ext uri="{FF2B5EF4-FFF2-40B4-BE49-F238E27FC236}">
                <a16:creationId xmlns:a16="http://schemas.microsoft.com/office/drawing/2014/main" id="{C911C08A-6837-4A21-B53D-ECBFE8150CF6}"/>
              </a:ext>
            </a:extLst>
          </p:cNvPr>
          <p:cNvGrpSpPr>
            <a:grpSpLocks/>
          </p:cNvGrpSpPr>
          <p:nvPr/>
        </p:nvGrpSpPr>
        <p:grpSpPr bwMode="auto">
          <a:xfrm>
            <a:off x="6733309" y="2506376"/>
            <a:ext cx="1175144" cy="512080"/>
            <a:chOff x="2471577" y="865812"/>
            <a:chExt cx="2411814" cy="1249926"/>
          </a:xfrm>
        </p:grpSpPr>
        <p:sp>
          <p:nvSpPr>
            <p:cNvPr id="13" name="Obdĺžnik 2">
              <a:extLst>
                <a:ext uri="{FF2B5EF4-FFF2-40B4-BE49-F238E27FC236}">
                  <a16:creationId xmlns:a16="http://schemas.microsoft.com/office/drawing/2014/main" id="{87EFA0D9-23F3-4B7D-BF12-3DCF19B6FDB3}"/>
                </a:ext>
              </a:extLst>
            </p:cNvPr>
            <p:cNvSpPr/>
            <p:nvPr/>
          </p:nvSpPr>
          <p:spPr>
            <a:xfrm>
              <a:off x="2471577" y="865812"/>
              <a:ext cx="2353081" cy="12499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k-SK"/>
            </a:p>
          </p:txBody>
        </p:sp>
        <p:pic>
          <p:nvPicPr>
            <p:cNvPr id="37894" name="Kép 5">
              <a:extLst>
                <a:ext uri="{FF2B5EF4-FFF2-40B4-BE49-F238E27FC236}">
                  <a16:creationId xmlns:a16="http://schemas.microsoft.com/office/drawing/2014/main" id="{C97074CF-4BC1-48F7-B03D-3F7054DF87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7428" y="872051"/>
              <a:ext cx="2355963" cy="1237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 name="Picture 1">
            <a:extLst>
              <a:ext uri="{FF2B5EF4-FFF2-40B4-BE49-F238E27FC236}">
                <a16:creationId xmlns:a16="http://schemas.microsoft.com/office/drawing/2014/main" id="{50CB7206-C65E-4F4C-9022-72F9729EB3C2}"/>
              </a:ext>
            </a:extLst>
          </p:cNvPr>
          <p:cNvPicPr>
            <a:picLocks noChangeAspect="1"/>
          </p:cNvPicPr>
          <p:nvPr/>
        </p:nvPicPr>
        <p:blipFill>
          <a:blip r:embed="rId4"/>
          <a:stretch>
            <a:fillRect/>
          </a:stretch>
        </p:blipFill>
        <p:spPr>
          <a:xfrm>
            <a:off x="2514090" y="3795082"/>
            <a:ext cx="4591691" cy="104789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4ACF4-7607-4BD1-9E5E-D8A6621D15CB}"/>
              </a:ext>
            </a:extLst>
          </p:cNvPr>
          <p:cNvSpPr>
            <a:spLocks noGrp="1"/>
          </p:cNvSpPr>
          <p:nvPr>
            <p:ph type="ctrTitle"/>
          </p:nvPr>
        </p:nvSpPr>
        <p:spPr>
          <a:xfrm>
            <a:off x="4246563" y="804863"/>
            <a:ext cx="4813300" cy="750887"/>
          </a:xfrm>
        </p:spPr>
        <p:txBody>
          <a:bodyPr/>
          <a:lstStyle/>
          <a:p>
            <a:pPr algn="r">
              <a:defRPr/>
            </a:pPr>
            <a:r>
              <a:rPr lang="en-GB" noProof="0" dirty="0"/>
              <a:t>VA per employed person in the Latvian bioeconomy, by sector</a:t>
            </a:r>
            <a:endParaRPr lang="en-GB" i="1" noProof="0" dirty="0"/>
          </a:p>
        </p:txBody>
      </p:sp>
      <p:sp>
        <p:nvSpPr>
          <p:cNvPr id="53255" name="Content Placeholder 2">
            <a:extLst>
              <a:ext uri="{FF2B5EF4-FFF2-40B4-BE49-F238E27FC236}">
                <a16:creationId xmlns:a16="http://schemas.microsoft.com/office/drawing/2014/main" id="{2E2DC627-DE20-4CA4-8188-4FE13CF31079}"/>
              </a:ext>
            </a:extLst>
          </p:cNvPr>
          <p:cNvSpPr txBox="1">
            <a:spLocks noChangeArrowheads="1"/>
          </p:cNvSpPr>
          <p:nvPr/>
        </p:nvSpPr>
        <p:spPr bwMode="auto">
          <a:xfrm>
            <a:off x="234950" y="4422775"/>
            <a:ext cx="1277938"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spcBef>
                <a:spcPct val="20000"/>
              </a:spcBef>
            </a:pPr>
            <a:r>
              <a:rPr lang="en-GB" altLang="sr-Latn-RS" sz="1000" dirty="0">
                <a:cs typeface="Arial" panose="020B0604020202020204" pitchFamily="34" charset="0"/>
              </a:rPr>
              <a:t>Source [12,15,16]</a:t>
            </a:r>
            <a:endParaRPr lang="hr-HR" altLang="sr-Latn-RS" sz="1000" dirty="0">
              <a:cs typeface="Arial" panose="020B0604020202020204" pitchFamily="34" charset="0"/>
            </a:endParaRPr>
          </a:p>
        </p:txBody>
      </p:sp>
      <p:sp>
        <p:nvSpPr>
          <p:cNvPr id="18" name="Arrow: Right 17">
            <a:extLst>
              <a:ext uri="{FF2B5EF4-FFF2-40B4-BE49-F238E27FC236}">
                <a16:creationId xmlns:a16="http://schemas.microsoft.com/office/drawing/2014/main" id="{610D0E68-39DA-4431-846C-8177A9716FEF}"/>
              </a:ext>
            </a:extLst>
          </p:cNvPr>
          <p:cNvSpPr/>
          <p:nvPr/>
        </p:nvSpPr>
        <p:spPr>
          <a:xfrm>
            <a:off x="2076138" y="3222625"/>
            <a:ext cx="2416175" cy="642937"/>
          </a:xfrm>
          <a:prstGeom prst="rightArrow">
            <a:avLst/>
          </a:prstGeom>
          <a:ln/>
        </p:spPr>
        <p:style>
          <a:lnRef idx="2">
            <a:schemeClr val="accent1"/>
          </a:lnRef>
          <a:fillRef idx="1">
            <a:schemeClr val="lt1"/>
          </a:fillRef>
          <a:effectRef idx="0">
            <a:schemeClr val="accent1"/>
          </a:effectRef>
          <a:fontRef idx="minor">
            <a:schemeClr val="dk1"/>
          </a:fontRef>
        </p:style>
        <p:txBody>
          <a:bodyPr anchor="ctr"/>
          <a:lstStyle/>
          <a:p>
            <a:pPr algn="ctr">
              <a:defRPr/>
            </a:pPr>
            <a:r>
              <a:rPr lang="en-GB" sz="1100" dirty="0"/>
              <a:t>1 = Average VA per employee for LV bioeconomy</a:t>
            </a:r>
            <a:endParaRPr lang="hr-HR" sz="1100" dirty="0"/>
          </a:p>
        </p:txBody>
      </p:sp>
      <p:pic>
        <p:nvPicPr>
          <p:cNvPr id="53250" name="Picture 12">
            <a:extLst>
              <a:ext uri="{FF2B5EF4-FFF2-40B4-BE49-F238E27FC236}">
                <a16:creationId xmlns:a16="http://schemas.microsoft.com/office/drawing/2014/main" id="{8EF92162-9782-4DA9-9E3C-C4E715C1E7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421188"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45FA09C1-D0D7-4028-8375-85133B4CB857}"/>
              </a:ext>
            </a:extLst>
          </p:cNvPr>
          <p:cNvSpPr/>
          <p:nvPr/>
        </p:nvSpPr>
        <p:spPr>
          <a:xfrm>
            <a:off x="112291" y="3848100"/>
            <a:ext cx="4572000" cy="647700"/>
          </a:xfrm>
          <a:prstGeom prst="rect">
            <a:avLst/>
          </a:prstGeom>
        </p:spPr>
        <p:txBody>
          <a:bodyPr>
            <a:spAutoFit/>
          </a:bodyPr>
          <a:lstStyle/>
          <a:p>
            <a:r>
              <a:rPr lang="en-US" dirty="0">
                <a:latin typeface="Calibri" panose="020F0502020204030204" pitchFamily="34" charset="0"/>
              </a:rPr>
              <a:t>bC16-bC31</a:t>
            </a:r>
            <a:r>
              <a:rPr lang="en-US" dirty="0"/>
              <a:t> </a:t>
            </a:r>
            <a:r>
              <a:rPr lang="en-US" dirty="0">
                <a:latin typeface="Calibri" panose="020F0502020204030204" pitchFamily="34" charset="0"/>
              </a:rPr>
              <a:t>Manufacture of wood and wooden furniture: 29% higher VA per employee </a:t>
            </a:r>
            <a:endParaRPr lang="hr-HR" dirty="0"/>
          </a:p>
        </p:txBody>
      </p:sp>
      <p:graphicFrame>
        <p:nvGraphicFramePr>
          <p:cNvPr id="27" name="Chart 26">
            <a:extLst>
              <a:ext uri="{FF2B5EF4-FFF2-40B4-BE49-F238E27FC236}">
                <a16:creationId xmlns:a16="http://schemas.microsoft.com/office/drawing/2014/main" id="{4ECFC9B3-C08D-496F-87E1-477802C4C2CA}"/>
              </a:ext>
            </a:extLst>
          </p:cNvPr>
          <p:cNvGraphicFramePr>
            <a:graphicFrameLocks/>
          </p:cNvGraphicFramePr>
          <p:nvPr/>
        </p:nvGraphicFramePr>
        <p:xfrm>
          <a:off x="4680577" y="2360613"/>
          <a:ext cx="4379286" cy="2552701"/>
        </p:xfrm>
        <a:graphic>
          <a:graphicData uri="http://schemas.openxmlformats.org/drawingml/2006/chart">
            <c:chart xmlns:c="http://schemas.openxmlformats.org/drawingml/2006/chart" xmlns:r="http://schemas.openxmlformats.org/officeDocument/2006/relationships" r:id="rId4"/>
          </a:graphicData>
        </a:graphic>
      </p:graphicFrame>
      <p:grpSp>
        <p:nvGrpSpPr>
          <p:cNvPr id="4" name="Group 3">
            <a:extLst>
              <a:ext uri="{FF2B5EF4-FFF2-40B4-BE49-F238E27FC236}">
                <a16:creationId xmlns:a16="http://schemas.microsoft.com/office/drawing/2014/main" id="{011415F3-F934-44ED-9AF5-654E55BFB6B5}"/>
              </a:ext>
            </a:extLst>
          </p:cNvPr>
          <p:cNvGrpSpPr/>
          <p:nvPr/>
        </p:nvGrpSpPr>
        <p:grpSpPr>
          <a:xfrm>
            <a:off x="5545094" y="2919360"/>
            <a:ext cx="2306886" cy="1167658"/>
            <a:chOff x="5545094" y="2919360"/>
            <a:chExt cx="2306886" cy="1167658"/>
          </a:xfrm>
        </p:grpSpPr>
        <p:sp>
          <p:nvSpPr>
            <p:cNvPr id="3" name="Rectangle: Rounded Corners 2">
              <a:extLst>
                <a:ext uri="{FF2B5EF4-FFF2-40B4-BE49-F238E27FC236}">
                  <a16:creationId xmlns:a16="http://schemas.microsoft.com/office/drawing/2014/main" id="{AA8281BA-696D-4320-A1E0-A4A040500C2C}"/>
                </a:ext>
              </a:extLst>
            </p:cNvPr>
            <p:cNvSpPr/>
            <p:nvPr/>
          </p:nvSpPr>
          <p:spPr>
            <a:xfrm>
              <a:off x="5545094" y="2919360"/>
              <a:ext cx="483650" cy="946202"/>
            </a:xfrm>
            <a:prstGeom prst="round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hr-HR" dirty="0"/>
            </a:p>
          </p:txBody>
        </p:sp>
        <p:sp>
          <p:nvSpPr>
            <p:cNvPr id="12" name="Rectangle: Rounded Corners 11">
              <a:extLst>
                <a:ext uri="{FF2B5EF4-FFF2-40B4-BE49-F238E27FC236}">
                  <a16:creationId xmlns:a16="http://schemas.microsoft.com/office/drawing/2014/main" id="{CAA279D9-D2D2-4DC6-9E0C-4097C8A2C2AB}"/>
                </a:ext>
              </a:extLst>
            </p:cNvPr>
            <p:cNvSpPr/>
            <p:nvPr/>
          </p:nvSpPr>
          <p:spPr>
            <a:xfrm>
              <a:off x="7611415" y="3140816"/>
              <a:ext cx="240565" cy="946202"/>
            </a:xfrm>
            <a:prstGeom prst="round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hr-HR"/>
            </a:p>
          </p:txBody>
        </p:sp>
      </p:grpSp>
      <p:grpSp>
        <p:nvGrpSpPr>
          <p:cNvPr id="5" name="Group 4">
            <a:extLst>
              <a:ext uri="{FF2B5EF4-FFF2-40B4-BE49-F238E27FC236}">
                <a16:creationId xmlns:a16="http://schemas.microsoft.com/office/drawing/2014/main" id="{1A293FEF-2BD7-43FA-8FD9-63394DA7F4A9}"/>
              </a:ext>
            </a:extLst>
          </p:cNvPr>
          <p:cNvGrpSpPr/>
          <p:nvPr/>
        </p:nvGrpSpPr>
        <p:grpSpPr>
          <a:xfrm>
            <a:off x="5298734" y="2901898"/>
            <a:ext cx="996520" cy="976023"/>
            <a:chOff x="5298734" y="2901898"/>
            <a:chExt cx="996520" cy="976023"/>
          </a:xfrm>
        </p:grpSpPr>
        <p:sp>
          <p:nvSpPr>
            <p:cNvPr id="11" name="Rectangle: Rounded Corners 10">
              <a:extLst>
                <a:ext uri="{FF2B5EF4-FFF2-40B4-BE49-F238E27FC236}">
                  <a16:creationId xmlns:a16="http://schemas.microsoft.com/office/drawing/2014/main" id="{67A7B258-8A9D-4A3B-ADCE-652B0DB1194B}"/>
                </a:ext>
              </a:extLst>
            </p:cNvPr>
            <p:cNvSpPr/>
            <p:nvPr/>
          </p:nvSpPr>
          <p:spPr>
            <a:xfrm>
              <a:off x="5298734" y="2901898"/>
              <a:ext cx="240565" cy="946202"/>
            </a:xfrm>
            <a:prstGeom prst="roundRect">
              <a:avLst/>
            </a:prstGeom>
            <a:noFill/>
            <a:ln>
              <a:solidFill>
                <a:schemeClr val="tx1"/>
              </a:solidFill>
              <a:prstDash val="dash"/>
            </a:ln>
          </p:spPr>
          <p:style>
            <a:lnRef idx="0">
              <a:scrgbClr r="0" g="0" b="0"/>
            </a:lnRef>
            <a:fillRef idx="0">
              <a:scrgbClr r="0" g="0" b="0"/>
            </a:fillRef>
            <a:effectRef idx="0">
              <a:scrgbClr r="0" g="0" b="0"/>
            </a:effectRef>
            <a:fontRef idx="minor">
              <a:schemeClr val="lt1"/>
            </a:fontRef>
          </p:style>
          <p:txBody>
            <a:bodyPr rtlCol="0" anchor="ctr"/>
            <a:lstStyle/>
            <a:p>
              <a:pPr algn="ctr"/>
              <a:endParaRPr lang="hr-HR"/>
            </a:p>
          </p:txBody>
        </p:sp>
        <p:sp>
          <p:nvSpPr>
            <p:cNvPr id="13" name="Rectangle: Rounded Corners 12">
              <a:extLst>
                <a:ext uri="{FF2B5EF4-FFF2-40B4-BE49-F238E27FC236}">
                  <a16:creationId xmlns:a16="http://schemas.microsoft.com/office/drawing/2014/main" id="{AFD24A23-6E30-4ED8-893C-6B0E2007665B}"/>
                </a:ext>
              </a:extLst>
            </p:cNvPr>
            <p:cNvSpPr/>
            <p:nvPr/>
          </p:nvSpPr>
          <p:spPr>
            <a:xfrm>
              <a:off x="6054689" y="2931719"/>
              <a:ext cx="240565" cy="946202"/>
            </a:xfrm>
            <a:prstGeom prst="roundRect">
              <a:avLst/>
            </a:prstGeom>
            <a:noFill/>
            <a:ln>
              <a:solidFill>
                <a:schemeClr val="tx1"/>
              </a:solidFill>
              <a:prstDash val="dash"/>
            </a:ln>
          </p:spPr>
          <p:style>
            <a:lnRef idx="0">
              <a:scrgbClr r="0" g="0" b="0"/>
            </a:lnRef>
            <a:fillRef idx="0">
              <a:scrgbClr r="0" g="0" b="0"/>
            </a:fillRef>
            <a:effectRef idx="0">
              <a:scrgbClr r="0" g="0" b="0"/>
            </a:effectRef>
            <a:fontRef idx="minor">
              <a:schemeClr val="lt1"/>
            </a:fontRef>
          </p:style>
          <p:txBody>
            <a:bodyPr rtlCol="0" anchor="ctr"/>
            <a:lstStyle/>
            <a:p>
              <a:pPr algn="ctr"/>
              <a:endParaRPr lang="hr-HR"/>
            </a:p>
          </p:txBody>
        </p:sp>
      </p:grpSp>
    </p:spTree>
    <p:extLst>
      <p:ext uri="{BB962C8B-B14F-4D97-AF65-F5344CB8AC3E}">
        <p14:creationId xmlns:p14="http://schemas.microsoft.com/office/powerpoint/2010/main" val="9382710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1000"/>
                                        <p:tgtEl>
                                          <p:spTgt spid="27"/>
                                        </p:tgtEl>
                                      </p:cBhvr>
                                    </p:animEffect>
                                    <p:anim calcmode="lin" valueType="num">
                                      <p:cBhvr>
                                        <p:cTn id="13" dur="1000" fill="hold"/>
                                        <p:tgtEl>
                                          <p:spTgt spid="27"/>
                                        </p:tgtEl>
                                        <p:attrNameLst>
                                          <p:attrName>ppt_x</p:attrName>
                                        </p:attrNameLst>
                                      </p:cBhvr>
                                      <p:tavLst>
                                        <p:tav tm="0">
                                          <p:val>
                                            <p:strVal val="#ppt_x"/>
                                          </p:val>
                                        </p:tav>
                                        <p:tav tm="100000">
                                          <p:val>
                                            <p:strVal val="#ppt_x"/>
                                          </p:val>
                                        </p:tav>
                                      </p:tavLst>
                                    </p:anim>
                                    <p:anim calcmode="lin" valueType="num">
                                      <p:cBhvr>
                                        <p:cTn id="14"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Graphic spid="27"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EB61C72D-1263-47B4-88A0-3DE7DAE8B675}"/>
              </a:ext>
            </a:extLst>
          </p:cNvPr>
          <p:cNvGraphicFramePr>
            <a:graphicFrameLocks noGrp="1"/>
          </p:cNvGraphicFramePr>
          <p:nvPr/>
        </p:nvGraphicFramePr>
        <p:xfrm>
          <a:off x="0" y="10255"/>
          <a:ext cx="6113608" cy="3168483"/>
        </p:xfrm>
        <a:graphic>
          <a:graphicData uri="http://schemas.openxmlformats.org/drawingml/2006/table">
            <a:tbl>
              <a:tblPr>
                <a:tableStyleId>{5C22544A-7EE6-4342-B048-85BDC9FD1C3A}</a:tableStyleId>
              </a:tblPr>
              <a:tblGrid>
                <a:gridCol w="324829">
                  <a:extLst>
                    <a:ext uri="{9D8B030D-6E8A-4147-A177-3AD203B41FA5}">
                      <a16:colId xmlns:a16="http://schemas.microsoft.com/office/drawing/2014/main" val="3903666048"/>
                    </a:ext>
                  </a:extLst>
                </a:gridCol>
                <a:gridCol w="5410928">
                  <a:extLst>
                    <a:ext uri="{9D8B030D-6E8A-4147-A177-3AD203B41FA5}">
                      <a16:colId xmlns:a16="http://schemas.microsoft.com/office/drawing/2014/main" val="4138819635"/>
                    </a:ext>
                  </a:extLst>
                </a:gridCol>
                <a:gridCol w="377851">
                  <a:extLst>
                    <a:ext uri="{9D8B030D-6E8A-4147-A177-3AD203B41FA5}">
                      <a16:colId xmlns:a16="http://schemas.microsoft.com/office/drawing/2014/main" val="2384551277"/>
                    </a:ext>
                  </a:extLst>
                </a:gridCol>
              </a:tblGrid>
              <a:tr h="190402">
                <a:tc>
                  <a:txBody>
                    <a:bodyPr/>
                    <a:lstStyle/>
                    <a:p>
                      <a:pPr algn="l" fontAlgn="b"/>
                      <a:r>
                        <a:rPr lang="hr-HR" sz="700" u="none" strike="noStrike" dirty="0">
                          <a:effectLst/>
                        </a:rPr>
                        <a:t>bC2059</a:t>
                      </a:r>
                      <a:endParaRPr lang="hr-HR" sz="700" b="0" i="0" u="none" strike="noStrike" dirty="0">
                        <a:effectLst/>
                        <a:latin typeface="Calibri" panose="020F0502020204030204" pitchFamily="34" charset="0"/>
                      </a:endParaRPr>
                    </a:p>
                  </a:txBody>
                  <a:tcPr marL="3539" marR="3539" marT="3539" marB="0" anchor="b"/>
                </a:tc>
                <a:tc>
                  <a:txBody>
                    <a:bodyPr/>
                    <a:lstStyle/>
                    <a:p>
                      <a:pPr algn="l" fontAlgn="b"/>
                      <a:r>
                        <a:rPr lang="en-US" sz="900" u="none" strike="noStrike" dirty="0">
                          <a:effectLst/>
                        </a:rPr>
                        <a:t> Manufacture of other bio-based chemical products </a:t>
                      </a:r>
                      <a:r>
                        <a:rPr lang="en-US" sz="900" u="none" strike="noStrike" dirty="0" err="1">
                          <a:effectLst/>
                        </a:rPr>
                        <a:t>n.e.c.</a:t>
                      </a:r>
                      <a:endParaRPr lang="en-US" sz="900" b="0" i="0" u="none" strike="noStrike" dirty="0">
                        <a:effectLst/>
                        <a:latin typeface="Calibri" panose="020F0502020204030204" pitchFamily="34" charset="0"/>
                      </a:endParaRPr>
                    </a:p>
                  </a:txBody>
                  <a:tcPr marL="3539" marR="3539" marT="3539" marB="0" anchor="b"/>
                </a:tc>
                <a:tc>
                  <a:txBody>
                    <a:bodyPr/>
                    <a:lstStyle/>
                    <a:p>
                      <a:pPr algn="l" fontAlgn="b"/>
                      <a:r>
                        <a:rPr lang="hr-HR" sz="700" u="none" strike="noStrike">
                          <a:effectLst/>
                        </a:rPr>
                        <a:t>                3 </a:t>
                      </a:r>
                      <a:endParaRPr lang="hr-HR" sz="700" b="0" i="0" u="none" strike="noStrike">
                        <a:effectLst/>
                        <a:latin typeface="Calibri" panose="020F0502020204030204" pitchFamily="34" charset="0"/>
                      </a:endParaRPr>
                    </a:p>
                  </a:txBody>
                  <a:tcPr marL="3539" marR="3539" marT="3539" marB="0" anchor="b"/>
                </a:tc>
                <a:extLst>
                  <a:ext uri="{0D108BD9-81ED-4DB2-BD59-A6C34878D82A}">
                    <a16:rowId xmlns:a16="http://schemas.microsoft.com/office/drawing/2014/main" val="3963791175"/>
                  </a:ext>
                </a:extLst>
              </a:tr>
              <a:tr h="190402">
                <a:tc>
                  <a:txBody>
                    <a:bodyPr/>
                    <a:lstStyle/>
                    <a:p>
                      <a:pPr algn="l" fontAlgn="b"/>
                      <a:r>
                        <a:rPr lang="hr-HR" sz="700" u="none" strike="noStrike">
                          <a:effectLst/>
                        </a:rPr>
                        <a:t>bC1621</a:t>
                      </a:r>
                      <a:endParaRPr lang="hr-HR" sz="700" b="0" i="0" u="none" strike="noStrike">
                        <a:effectLst/>
                        <a:latin typeface="Calibri" panose="020F0502020204030204" pitchFamily="34" charset="0"/>
                      </a:endParaRPr>
                    </a:p>
                  </a:txBody>
                  <a:tcPr marL="3539" marR="3539" marT="3539" marB="0" anchor="b"/>
                </a:tc>
                <a:tc>
                  <a:txBody>
                    <a:bodyPr/>
                    <a:lstStyle/>
                    <a:p>
                      <a:pPr algn="l" fontAlgn="b"/>
                      <a:r>
                        <a:rPr lang="en-US" sz="900" u="none" strike="noStrike" dirty="0">
                          <a:effectLst/>
                        </a:rPr>
                        <a:t> </a:t>
                      </a:r>
                      <a:r>
                        <a:rPr lang="en-US" sz="900" b="1" u="none" strike="noStrike" dirty="0">
                          <a:effectLst/>
                        </a:rPr>
                        <a:t>Manufacture of bio-based veneer sheets and wood-based panels</a:t>
                      </a:r>
                      <a:endParaRPr lang="en-US" sz="900" b="1" i="0" u="none" strike="noStrike" dirty="0">
                        <a:effectLst/>
                        <a:latin typeface="Calibri" panose="020F0502020204030204" pitchFamily="34" charset="0"/>
                      </a:endParaRPr>
                    </a:p>
                  </a:txBody>
                  <a:tcPr marL="3539" marR="3539" marT="3539" marB="0" anchor="b"/>
                </a:tc>
                <a:tc>
                  <a:txBody>
                    <a:bodyPr/>
                    <a:lstStyle/>
                    <a:p>
                      <a:pPr algn="l" fontAlgn="b"/>
                      <a:r>
                        <a:rPr lang="hr-HR" sz="700" u="none" strike="noStrike">
                          <a:effectLst/>
                        </a:rPr>
                        <a:t>        2.758 </a:t>
                      </a:r>
                      <a:endParaRPr lang="hr-HR" sz="700" b="0" i="0" u="none" strike="noStrike">
                        <a:effectLst/>
                        <a:latin typeface="Calibri" panose="020F0502020204030204" pitchFamily="34" charset="0"/>
                      </a:endParaRPr>
                    </a:p>
                  </a:txBody>
                  <a:tcPr marL="3539" marR="3539" marT="3539" marB="0" anchor="b"/>
                </a:tc>
                <a:extLst>
                  <a:ext uri="{0D108BD9-81ED-4DB2-BD59-A6C34878D82A}">
                    <a16:rowId xmlns:a16="http://schemas.microsoft.com/office/drawing/2014/main" val="3877836274"/>
                  </a:ext>
                </a:extLst>
              </a:tr>
              <a:tr h="70781">
                <a:tc>
                  <a:txBody>
                    <a:bodyPr/>
                    <a:lstStyle/>
                    <a:p>
                      <a:pPr algn="l" fontAlgn="b"/>
                      <a:r>
                        <a:rPr lang="hr-HR" sz="700" u="none" strike="noStrike">
                          <a:effectLst/>
                        </a:rPr>
                        <a:t>C1041</a:t>
                      </a:r>
                      <a:endParaRPr lang="hr-HR" sz="700" b="0" i="0" u="none" strike="noStrike">
                        <a:effectLst/>
                        <a:latin typeface="Calibri" panose="020F0502020204030204" pitchFamily="34" charset="0"/>
                      </a:endParaRPr>
                    </a:p>
                  </a:txBody>
                  <a:tcPr marL="3539" marR="3539" marT="3539" marB="0" anchor="b"/>
                </a:tc>
                <a:tc>
                  <a:txBody>
                    <a:bodyPr/>
                    <a:lstStyle/>
                    <a:p>
                      <a:pPr algn="l" fontAlgn="b"/>
                      <a:r>
                        <a:rPr lang="en-US" sz="900" u="none" strike="noStrike" dirty="0">
                          <a:effectLst/>
                        </a:rPr>
                        <a:t> Manufacture of oils and fats</a:t>
                      </a:r>
                      <a:endParaRPr lang="en-US" sz="900" b="0" i="0" u="none" strike="noStrike" dirty="0">
                        <a:effectLst/>
                        <a:latin typeface="Calibri" panose="020F0502020204030204" pitchFamily="34" charset="0"/>
                      </a:endParaRPr>
                    </a:p>
                  </a:txBody>
                  <a:tcPr marL="3539" marR="3539" marT="3539" marB="0" anchor="b"/>
                </a:tc>
                <a:tc>
                  <a:txBody>
                    <a:bodyPr/>
                    <a:lstStyle/>
                    <a:p>
                      <a:pPr algn="l" fontAlgn="b"/>
                      <a:r>
                        <a:rPr lang="hr-HR" sz="700" u="none" strike="noStrike">
                          <a:effectLst/>
                        </a:rPr>
                        <a:t>           113 </a:t>
                      </a:r>
                      <a:endParaRPr lang="hr-HR" sz="700" b="0" i="0" u="none" strike="noStrike">
                        <a:effectLst/>
                        <a:latin typeface="Calibri" panose="020F0502020204030204" pitchFamily="34" charset="0"/>
                      </a:endParaRPr>
                    </a:p>
                  </a:txBody>
                  <a:tcPr marL="3539" marR="3539" marT="3539" marB="0" anchor="b"/>
                </a:tc>
                <a:extLst>
                  <a:ext uri="{0D108BD9-81ED-4DB2-BD59-A6C34878D82A}">
                    <a16:rowId xmlns:a16="http://schemas.microsoft.com/office/drawing/2014/main" val="1482048057"/>
                  </a:ext>
                </a:extLst>
              </a:tr>
              <a:tr h="128114">
                <a:tc>
                  <a:txBody>
                    <a:bodyPr/>
                    <a:lstStyle/>
                    <a:p>
                      <a:pPr algn="l" fontAlgn="b"/>
                      <a:r>
                        <a:rPr lang="hr-HR" sz="700" u="none" strike="noStrike">
                          <a:effectLst/>
                        </a:rPr>
                        <a:t>C1101</a:t>
                      </a:r>
                      <a:endParaRPr lang="hr-HR" sz="700" b="0" i="0" u="none" strike="noStrike">
                        <a:effectLst/>
                        <a:latin typeface="Calibri" panose="020F0502020204030204" pitchFamily="34" charset="0"/>
                      </a:endParaRPr>
                    </a:p>
                  </a:txBody>
                  <a:tcPr marL="3539" marR="3539" marT="3539" marB="0" anchor="b"/>
                </a:tc>
                <a:tc>
                  <a:txBody>
                    <a:bodyPr/>
                    <a:lstStyle/>
                    <a:p>
                      <a:pPr algn="l" fontAlgn="b"/>
                      <a:r>
                        <a:rPr lang="en-US" sz="900" u="none" strike="noStrike" dirty="0">
                          <a:effectLst/>
                        </a:rPr>
                        <a:t> Distilling, rectifying and blending of spirits</a:t>
                      </a:r>
                      <a:endParaRPr lang="en-US" sz="900" b="0" i="0" u="none" strike="noStrike" dirty="0">
                        <a:effectLst/>
                        <a:latin typeface="Calibri" panose="020F0502020204030204" pitchFamily="34" charset="0"/>
                      </a:endParaRPr>
                    </a:p>
                  </a:txBody>
                  <a:tcPr marL="3539" marR="3539" marT="3539" marB="0" anchor="b"/>
                </a:tc>
                <a:tc>
                  <a:txBody>
                    <a:bodyPr/>
                    <a:lstStyle/>
                    <a:p>
                      <a:pPr algn="l" fontAlgn="b"/>
                      <a:r>
                        <a:rPr lang="hr-HR" sz="700" u="none" strike="noStrike">
                          <a:effectLst/>
                        </a:rPr>
                        <a:t>           751 </a:t>
                      </a:r>
                      <a:endParaRPr lang="hr-HR" sz="700" b="0" i="0" u="none" strike="noStrike">
                        <a:effectLst/>
                        <a:latin typeface="Calibri" panose="020F0502020204030204" pitchFamily="34" charset="0"/>
                      </a:endParaRPr>
                    </a:p>
                  </a:txBody>
                  <a:tcPr marL="3539" marR="3539" marT="3539" marB="0" anchor="b"/>
                </a:tc>
                <a:extLst>
                  <a:ext uri="{0D108BD9-81ED-4DB2-BD59-A6C34878D82A}">
                    <a16:rowId xmlns:a16="http://schemas.microsoft.com/office/drawing/2014/main" val="1023466350"/>
                  </a:ext>
                </a:extLst>
              </a:tr>
              <a:tr h="128114">
                <a:tc>
                  <a:txBody>
                    <a:bodyPr/>
                    <a:lstStyle/>
                    <a:p>
                      <a:pPr algn="l" fontAlgn="b"/>
                      <a:r>
                        <a:rPr lang="hr-HR" sz="700" u="none" strike="noStrike">
                          <a:effectLst/>
                        </a:rPr>
                        <a:t>C1084</a:t>
                      </a:r>
                      <a:endParaRPr lang="hr-HR" sz="700" b="0" i="0" u="none" strike="noStrike">
                        <a:effectLst/>
                        <a:latin typeface="Calibri" panose="020F0502020204030204" pitchFamily="34" charset="0"/>
                      </a:endParaRPr>
                    </a:p>
                  </a:txBody>
                  <a:tcPr marL="3539" marR="3539" marT="3539" marB="0" anchor="b"/>
                </a:tc>
                <a:tc>
                  <a:txBody>
                    <a:bodyPr/>
                    <a:lstStyle/>
                    <a:p>
                      <a:pPr algn="l" fontAlgn="b"/>
                      <a:r>
                        <a:rPr lang="en-US" sz="900" u="none" strike="noStrike" dirty="0">
                          <a:effectLst/>
                        </a:rPr>
                        <a:t> Manufacture of condiments and seasonings</a:t>
                      </a:r>
                      <a:endParaRPr lang="en-US" sz="900" b="0" i="0" u="none" strike="noStrike" dirty="0">
                        <a:effectLst/>
                        <a:latin typeface="Calibri" panose="020F0502020204030204" pitchFamily="34" charset="0"/>
                      </a:endParaRPr>
                    </a:p>
                  </a:txBody>
                  <a:tcPr marL="3539" marR="3539" marT="3539" marB="0" anchor="b"/>
                </a:tc>
                <a:tc>
                  <a:txBody>
                    <a:bodyPr/>
                    <a:lstStyle/>
                    <a:p>
                      <a:pPr algn="l" fontAlgn="b"/>
                      <a:r>
                        <a:rPr lang="hr-HR" sz="700" u="none" strike="noStrike">
                          <a:effectLst/>
                        </a:rPr>
                        <a:t>           340 </a:t>
                      </a:r>
                      <a:endParaRPr lang="hr-HR" sz="700" b="0" i="0" u="none" strike="noStrike">
                        <a:effectLst/>
                        <a:latin typeface="Calibri" panose="020F0502020204030204" pitchFamily="34" charset="0"/>
                      </a:endParaRPr>
                    </a:p>
                  </a:txBody>
                  <a:tcPr marL="3539" marR="3539" marT="3539" marB="0" anchor="b"/>
                </a:tc>
                <a:extLst>
                  <a:ext uri="{0D108BD9-81ED-4DB2-BD59-A6C34878D82A}">
                    <a16:rowId xmlns:a16="http://schemas.microsoft.com/office/drawing/2014/main" val="2876074966"/>
                  </a:ext>
                </a:extLst>
              </a:tr>
              <a:tr h="111552">
                <a:tc>
                  <a:txBody>
                    <a:bodyPr/>
                    <a:lstStyle/>
                    <a:p>
                      <a:pPr algn="l" fontAlgn="b"/>
                      <a:r>
                        <a:rPr lang="hr-HR" sz="700" u="none" strike="noStrike">
                          <a:effectLst/>
                        </a:rPr>
                        <a:t>bC2030</a:t>
                      </a:r>
                      <a:endParaRPr lang="hr-HR" sz="700" b="0" i="0" u="none" strike="noStrike">
                        <a:effectLst/>
                        <a:latin typeface="Calibri" panose="020F0502020204030204" pitchFamily="34" charset="0"/>
                      </a:endParaRPr>
                    </a:p>
                  </a:txBody>
                  <a:tcPr marL="3539" marR="3539" marT="3539" marB="0" anchor="b"/>
                </a:tc>
                <a:tc>
                  <a:txBody>
                    <a:bodyPr/>
                    <a:lstStyle/>
                    <a:p>
                      <a:pPr algn="l" fontAlgn="b"/>
                      <a:r>
                        <a:rPr lang="en-US" sz="900" u="none" strike="noStrike" dirty="0">
                          <a:effectLst/>
                        </a:rPr>
                        <a:t> Manufacture of bio-based paints, varnishes and similar coatings, printing ink and mastics</a:t>
                      </a:r>
                      <a:endParaRPr lang="en-US" sz="900" b="0" i="0" u="none" strike="noStrike" dirty="0">
                        <a:effectLst/>
                        <a:latin typeface="Calibri" panose="020F0502020204030204" pitchFamily="34" charset="0"/>
                      </a:endParaRPr>
                    </a:p>
                  </a:txBody>
                  <a:tcPr marL="3539" marR="3539" marT="3539" marB="0" anchor="b"/>
                </a:tc>
                <a:tc>
                  <a:txBody>
                    <a:bodyPr/>
                    <a:lstStyle/>
                    <a:p>
                      <a:pPr algn="l" fontAlgn="b"/>
                      <a:r>
                        <a:rPr lang="hr-HR" sz="700" u="none" strike="noStrike">
                          <a:effectLst/>
                        </a:rPr>
                        <a:t>                4 </a:t>
                      </a:r>
                      <a:endParaRPr lang="hr-HR" sz="700" b="0" i="0" u="none" strike="noStrike">
                        <a:effectLst/>
                        <a:latin typeface="Calibri" panose="020F0502020204030204" pitchFamily="34" charset="0"/>
                      </a:endParaRPr>
                    </a:p>
                  </a:txBody>
                  <a:tcPr marL="3539" marR="3539" marT="3539" marB="0" anchor="b"/>
                </a:tc>
                <a:extLst>
                  <a:ext uri="{0D108BD9-81ED-4DB2-BD59-A6C34878D82A}">
                    <a16:rowId xmlns:a16="http://schemas.microsoft.com/office/drawing/2014/main" val="3787126860"/>
                  </a:ext>
                </a:extLst>
              </a:tr>
              <a:tr h="128114">
                <a:tc>
                  <a:txBody>
                    <a:bodyPr/>
                    <a:lstStyle/>
                    <a:p>
                      <a:pPr algn="l" fontAlgn="b"/>
                      <a:r>
                        <a:rPr lang="hr-HR" sz="700" u="none" strike="noStrike">
                          <a:effectLst/>
                        </a:rPr>
                        <a:t>C1091</a:t>
                      </a:r>
                      <a:endParaRPr lang="hr-HR" sz="700" b="0" i="0" u="none" strike="noStrike">
                        <a:effectLst/>
                        <a:latin typeface="Calibri" panose="020F0502020204030204" pitchFamily="34" charset="0"/>
                      </a:endParaRPr>
                    </a:p>
                  </a:txBody>
                  <a:tcPr marL="3539" marR="3539" marT="3539" marB="0" anchor="b"/>
                </a:tc>
                <a:tc>
                  <a:txBody>
                    <a:bodyPr/>
                    <a:lstStyle/>
                    <a:p>
                      <a:pPr algn="l" fontAlgn="b"/>
                      <a:r>
                        <a:rPr lang="en-US" sz="900" u="none" strike="noStrike" dirty="0">
                          <a:effectLst/>
                        </a:rPr>
                        <a:t> Manufacture of prepared feeds for farm animals</a:t>
                      </a:r>
                      <a:endParaRPr lang="en-US" sz="900" b="0" i="0" u="none" strike="noStrike" dirty="0">
                        <a:effectLst/>
                        <a:latin typeface="Calibri" panose="020F0502020204030204" pitchFamily="34" charset="0"/>
                      </a:endParaRPr>
                    </a:p>
                  </a:txBody>
                  <a:tcPr marL="3539" marR="3539" marT="3539" marB="0" anchor="b"/>
                </a:tc>
                <a:tc>
                  <a:txBody>
                    <a:bodyPr/>
                    <a:lstStyle/>
                    <a:p>
                      <a:pPr algn="l" fontAlgn="b"/>
                      <a:r>
                        <a:rPr lang="hr-HR" sz="700" u="none" strike="noStrike">
                          <a:effectLst/>
                        </a:rPr>
                        <a:t>           298 </a:t>
                      </a:r>
                      <a:endParaRPr lang="hr-HR" sz="700" b="0" i="0" u="none" strike="noStrike">
                        <a:effectLst/>
                        <a:latin typeface="Calibri" panose="020F0502020204030204" pitchFamily="34" charset="0"/>
                      </a:endParaRPr>
                    </a:p>
                  </a:txBody>
                  <a:tcPr marL="3539" marR="3539" marT="3539" marB="0" anchor="b"/>
                </a:tc>
                <a:extLst>
                  <a:ext uri="{0D108BD9-81ED-4DB2-BD59-A6C34878D82A}">
                    <a16:rowId xmlns:a16="http://schemas.microsoft.com/office/drawing/2014/main" val="2745353941"/>
                  </a:ext>
                </a:extLst>
              </a:tr>
              <a:tr h="106154">
                <a:tc>
                  <a:txBody>
                    <a:bodyPr/>
                    <a:lstStyle/>
                    <a:p>
                      <a:pPr algn="l" fontAlgn="b"/>
                      <a:r>
                        <a:rPr lang="hr-HR" sz="700" u="none" strike="noStrike">
                          <a:effectLst/>
                        </a:rPr>
                        <a:t>bC1629</a:t>
                      </a:r>
                      <a:endParaRPr lang="hr-HR" sz="700" b="0" i="0" u="none" strike="noStrike">
                        <a:effectLst/>
                        <a:latin typeface="Calibri" panose="020F0502020204030204" pitchFamily="34" charset="0"/>
                      </a:endParaRPr>
                    </a:p>
                  </a:txBody>
                  <a:tcPr marL="3539" marR="3539" marT="3539" marB="0" anchor="b"/>
                </a:tc>
                <a:tc>
                  <a:txBody>
                    <a:bodyPr/>
                    <a:lstStyle/>
                    <a:p>
                      <a:pPr algn="l" fontAlgn="b"/>
                      <a:r>
                        <a:rPr lang="en-US" sz="900" u="none" strike="noStrike" dirty="0">
                          <a:effectLst/>
                        </a:rPr>
                        <a:t> </a:t>
                      </a:r>
                      <a:r>
                        <a:rPr lang="en-US" sz="900" b="1" u="none" strike="noStrike" dirty="0">
                          <a:effectLst/>
                        </a:rPr>
                        <a:t>Manufacture of other wood; manufacture of bio-based articles of cork, straw and plaiting materials</a:t>
                      </a:r>
                      <a:endParaRPr lang="en-US" sz="900" b="1" i="0" u="none" strike="noStrike" dirty="0">
                        <a:effectLst/>
                        <a:latin typeface="Calibri" panose="020F0502020204030204" pitchFamily="34" charset="0"/>
                      </a:endParaRPr>
                    </a:p>
                  </a:txBody>
                  <a:tcPr marL="3539" marR="3539" marT="3539" marB="0" anchor="b"/>
                </a:tc>
                <a:tc>
                  <a:txBody>
                    <a:bodyPr/>
                    <a:lstStyle/>
                    <a:p>
                      <a:pPr algn="l" fontAlgn="b"/>
                      <a:r>
                        <a:rPr lang="hr-HR" sz="700" u="none" strike="noStrike">
                          <a:effectLst/>
                        </a:rPr>
                        <a:t>        1.909 </a:t>
                      </a:r>
                      <a:endParaRPr lang="hr-HR" sz="700" b="0" i="0" u="none" strike="noStrike">
                        <a:effectLst/>
                        <a:latin typeface="Calibri" panose="020F0502020204030204" pitchFamily="34" charset="0"/>
                      </a:endParaRPr>
                    </a:p>
                  </a:txBody>
                  <a:tcPr marL="3539" marR="3539" marT="3539" marB="0" anchor="b"/>
                </a:tc>
                <a:extLst>
                  <a:ext uri="{0D108BD9-81ED-4DB2-BD59-A6C34878D82A}">
                    <a16:rowId xmlns:a16="http://schemas.microsoft.com/office/drawing/2014/main" val="1758165540"/>
                  </a:ext>
                </a:extLst>
              </a:tr>
              <a:tr h="147075">
                <a:tc>
                  <a:txBody>
                    <a:bodyPr/>
                    <a:lstStyle/>
                    <a:p>
                      <a:pPr algn="l" fontAlgn="b"/>
                      <a:r>
                        <a:rPr lang="hr-HR" sz="700" u="none" strike="noStrike">
                          <a:effectLst/>
                        </a:rPr>
                        <a:t>bC2211</a:t>
                      </a:r>
                      <a:endParaRPr lang="hr-HR" sz="700" b="0" i="0" u="none" strike="noStrike">
                        <a:effectLst/>
                        <a:latin typeface="Calibri" panose="020F0502020204030204" pitchFamily="34" charset="0"/>
                      </a:endParaRPr>
                    </a:p>
                  </a:txBody>
                  <a:tcPr marL="3539" marR="3539" marT="3539" marB="0" anchor="b"/>
                </a:tc>
                <a:tc>
                  <a:txBody>
                    <a:bodyPr/>
                    <a:lstStyle/>
                    <a:p>
                      <a:pPr algn="l" fontAlgn="b"/>
                      <a:r>
                        <a:rPr lang="en-US" sz="900" u="none" strike="noStrike">
                          <a:effectLst/>
                        </a:rPr>
                        <a:t> Manufacture of bio-based rubber tyres and tubes; retreading and rebuilding of rubber tyres</a:t>
                      </a:r>
                      <a:endParaRPr lang="en-US" sz="900" b="0" i="0" u="none" strike="noStrike">
                        <a:effectLst/>
                        <a:latin typeface="Calibri" panose="020F0502020204030204" pitchFamily="34" charset="0"/>
                      </a:endParaRPr>
                    </a:p>
                  </a:txBody>
                  <a:tcPr marL="3539" marR="3539" marT="3539" marB="0" anchor="b"/>
                </a:tc>
                <a:tc>
                  <a:txBody>
                    <a:bodyPr/>
                    <a:lstStyle/>
                    <a:p>
                      <a:pPr algn="l" fontAlgn="b"/>
                      <a:r>
                        <a:rPr lang="hr-HR" sz="700" u="none" strike="noStrike">
                          <a:effectLst/>
                        </a:rPr>
                        <a:t>              13 </a:t>
                      </a:r>
                      <a:endParaRPr lang="hr-HR" sz="700" b="0" i="0" u="none" strike="noStrike">
                        <a:effectLst/>
                        <a:latin typeface="Calibri" panose="020F0502020204030204" pitchFamily="34" charset="0"/>
                      </a:endParaRPr>
                    </a:p>
                  </a:txBody>
                  <a:tcPr marL="3539" marR="3539" marT="3539" marB="0" anchor="b"/>
                </a:tc>
                <a:extLst>
                  <a:ext uri="{0D108BD9-81ED-4DB2-BD59-A6C34878D82A}">
                    <a16:rowId xmlns:a16="http://schemas.microsoft.com/office/drawing/2014/main" val="4268437457"/>
                  </a:ext>
                </a:extLst>
              </a:tr>
              <a:tr h="120913">
                <a:tc>
                  <a:txBody>
                    <a:bodyPr/>
                    <a:lstStyle/>
                    <a:p>
                      <a:pPr algn="l" fontAlgn="b"/>
                      <a:r>
                        <a:rPr lang="hr-HR" sz="700" u="none" strike="noStrike">
                          <a:effectLst/>
                        </a:rPr>
                        <a:t>bC1721</a:t>
                      </a:r>
                      <a:endParaRPr lang="hr-HR" sz="700" b="0" i="0" u="none" strike="noStrike">
                        <a:effectLst/>
                        <a:latin typeface="Calibri" panose="020F0502020204030204" pitchFamily="34" charset="0"/>
                      </a:endParaRPr>
                    </a:p>
                  </a:txBody>
                  <a:tcPr marL="3539" marR="3539" marT="3539" marB="0" anchor="b"/>
                </a:tc>
                <a:tc>
                  <a:txBody>
                    <a:bodyPr/>
                    <a:lstStyle/>
                    <a:p>
                      <a:pPr algn="l" fontAlgn="b"/>
                      <a:r>
                        <a:rPr lang="en-US" sz="900" u="none" strike="noStrike" dirty="0">
                          <a:effectLst/>
                        </a:rPr>
                        <a:t> Manufacture of corrugated paper and paperboard and of containers of paper and paperboard</a:t>
                      </a:r>
                      <a:endParaRPr lang="en-US" sz="900" b="0" i="0" u="none" strike="noStrike" dirty="0">
                        <a:effectLst/>
                        <a:latin typeface="Calibri" panose="020F0502020204030204" pitchFamily="34" charset="0"/>
                      </a:endParaRPr>
                    </a:p>
                  </a:txBody>
                  <a:tcPr marL="3539" marR="3539" marT="3539" marB="0" anchor="b"/>
                </a:tc>
                <a:tc>
                  <a:txBody>
                    <a:bodyPr/>
                    <a:lstStyle/>
                    <a:p>
                      <a:pPr algn="l" fontAlgn="b"/>
                      <a:r>
                        <a:rPr lang="hr-HR" sz="700" u="none" strike="noStrike">
                          <a:effectLst/>
                        </a:rPr>
                        <a:t>           758 </a:t>
                      </a:r>
                      <a:endParaRPr lang="hr-HR" sz="700" b="0" i="0" u="none" strike="noStrike">
                        <a:effectLst/>
                        <a:latin typeface="Calibri" panose="020F0502020204030204" pitchFamily="34" charset="0"/>
                      </a:endParaRPr>
                    </a:p>
                  </a:txBody>
                  <a:tcPr marL="3539" marR="3539" marT="3539" marB="0" anchor="b"/>
                </a:tc>
                <a:extLst>
                  <a:ext uri="{0D108BD9-81ED-4DB2-BD59-A6C34878D82A}">
                    <a16:rowId xmlns:a16="http://schemas.microsoft.com/office/drawing/2014/main" val="17942929"/>
                  </a:ext>
                </a:extLst>
              </a:tr>
              <a:tr h="128114">
                <a:tc>
                  <a:txBody>
                    <a:bodyPr/>
                    <a:lstStyle/>
                    <a:p>
                      <a:pPr algn="l" fontAlgn="b"/>
                      <a:r>
                        <a:rPr lang="hr-HR" sz="700" u="none" strike="noStrike">
                          <a:effectLst/>
                        </a:rPr>
                        <a:t>bC2222</a:t>
                      </a:r>
                      <a:endParaRPr lang="hr-HR" sz="700" b="0" i="0" u="none" strike="noStrike">
                        <a:effectLst/>
                        <a:latin typeface="Calibri" panose="020F0502020204030204" pitchFamily="34" charset="0"/>
                      </a:endParaRPr>
                    </a:p>
                  </a:txBody>
                  <a:tcPr marL="3539" marR="3539" marT="3539" marB="0" anchor="b"/>
                </a:tc>
                <a:tc>
                  <a:txBody>
                    <a:bodyPr/>
                    <a:lstStyle/>
                    <a:p>
                      <a:pPr algn="l" fontAlgn="b"/>
                      <a:r>
                        <a:rPr lang="en-US" sz="900" u="none" strike="noStrike">
                          <a:effectLst/>
                        </a:rPr>
                        <a:t> Manufacture of bio-based plastic packing goods</a:t>
                      </a:r>
                      <a:endParaRPr lang="en-US" sz="900" b="0" i="0" u="none" strike="noStrike">
                        <a:effectLst/>
                        <a:latin typeface="Calibri" panose="020F0502020204030204" pitchFamily="34" charset="0"/>
                      </a:endParaRPr>
                    </a:p>
                  </a:txBody>
                  <a:tcPr marL="3539" marR="3539" marT="3539" marB="0" anchor="b"/>
                </a:tc>
                <a:tc>
                  <a:txBody>
                    <a:bodyPr/>
                    <a:lstStyle/>
                    <a:p>
                      <a:pPr algn="l" fontAlgn="b"/>
                      <a:r>
                        <a:rPr lang="hr-HR" sz="700" u="none" strike="noStrike">
                          <a:effectLst/>
                        </a:rPr>
                        <a:t>                2 </a:t>
                      </a:r>
                      <a:endParaRPr lang="hr-HR" sz="700" b="0" i="0" u="none" strike="noStrike">
                        <a:effectLst/>
                        <a:latin typeface="Calibri" panose="020F0502020204030204" pitchFamily="34" charset="0"/>
                      </a:endParaRPr>
                    </a:p>
                  </a:txBody>
                  <a:tcPr marL="3539" marR="3539" marT="3539" marB="0" anchor="b"/>
                </a:tc>
                <a:extLst>
                  <a:ext uri="{0D108BD9-81ED-4DB2-BD59-A6C34878D82A}">
                    <a16:rowId xmlns:a16="http://schemas.microsoft.com/office/drawing/2014/main" val="3301506573"/>
                  </a:ext>
                </a:extLst>
              </a:tr>
              <a:tr h="113710">
                <a:tc>
                  <a:txBody>
                    <a:bodyPr/>
                    <a:lstStyle/>
                    <a:p>
                      <a:pPr algn="l" fontAlgn="b"/>
                      <a:r>
                        <a:rPr lang="hr-HR" sz="700" u="none" strike="noStrike">
                          <a:effectLst/>
                        </a:rPr>
                        <a:t>bC1729</a:t>
                      </a:r>
                      <a:endParaRPr lang="hr-HR" sz="700" b="0" i="0" u="none" strike="noStrike">
                        <a:effectLst/>
                        <a:latin typeface="Calibri" panose="020F0502020204030204" pitchFamily="34" charset="0"/>
                      </a:endParaRPr>
                    </a:p>
                  </a:txBody>
                  <a:tcPr marL="3539" marR="3539" marT="3539" marB="0" anchor="b"/>
                </a:tc>
                <a:tc>
                  <a:txBody>
                    <a:bodyPr/>
                    <a:lstStyle/>
                    <a:p>
                      <a:pPr algn="l" fontAlgn="b"/>
                      <a:r>
                        <a:rPr lang="en-US" sz="900" u="none" strike="noStrike" dirty="0">
                          <a:effectLst/>
                        </a:rPr>
                        <a:t> Manufacture of other articles of paper and paperboard</a:t>
                      </a:r>
                      <a:endParaRPr lang="en-US" sz="900" b="0" i="0" u="none" strike="noStrike" dirty="0">
                        <a:effectLst/>
                        <a:latin typeface="Calibri" panose="020F0502020204030204" pitchFamily="34" charset="0"/>
                      </a:endParaRPr>
                    </a:p>
                  </a:txBody>
                  <a:tcPr marL="3539" marR="3539" marT="3539" marB="0" anchor="b"/>
                </a:tc>
                <a:tc>
                  <a:txBody>
                    <a:bodyPr/>
                    <a:lstStyle/>
                    <a:p>
                      <a:pPr algn="l" fontAlgn="b"/>
                      <a:r>
                        <a:rPr lang="hr-HR" sz="700" u="none" strike="noStrike">
                          <a:effectLst/>
                        </a:rPr>
                        <a:t>           437 </a:t>
                      </a:r>
                      <a:endParaRPr lang="hr-HR" sz="700" b="0" i="0" u="none" strike="noStrike">
                        <a:effectLst/>
                        <a:latin typeface="Calibri" panose="020F0502020204030204" pitchFamily="34" charset="0"/>
                      </a:endParaRPr>
                    </a:p>
                  </a:txBody>
                  <a:tcPr marL="3539" marR="3539" marT="3539" marB="0" anchor="b"/>
                </a:tc>
                <a:extLst>
                  <a:ext uri="{0D108BD9-81ED-4DB2-BD59-A6C34878D82A}">
                    <a16:rowId xmlns:a16="http://schemas.microsoft.com/office/drawing/2014/main" val="2251344650"/>
                  </a:ext>
                </a:extLst>
              </a:tr>
              <a:tr h="120913">
                <a:tc>
                  <a:txBody>
                    <a:bodyPr/>
                    <a:lstStyle/>
                    <a:p>
                      <a:pPr algn="l" fontAlgn="b"/>
                      <a:r>
                        <a:rPr lang="hr-HR" sz="700" u="none" strike="noStrike">
                          <a:effectLst/>
                        </a:rPr>
                        <a:t>bC2015</a:t>
                      </a:r>
                      <a:endParaRPr lang="hr-HR" sz="700" b="0" i="0" u="none" strike="noStrike">
                        <a:effectLst/>
                        <a:latin typeface="Calibri" panose="020F0502020204030204" pitchFamily="34" charset="0"/>
                      </a:endParaRPr>
                    </a:p>
                  </a:txBody>
                  <a:tcPr marL="3539" marR="3539" marT="3539" marB="0" anchor="b"/>
                </a:tc>
                <a:tc>
                  <a:txBody>
                    <a:bodyPr/>
                    <a:lstStyle/>
                    <a:p>
                      <a:pPr algn="l" fontAlgn="b"/>
                      <a:r>
                        <a:rPr lang="en-US" sz="900" u="none" strike="noStrike" dirty="0">
                          <a:effectLst/>
                        </a:rPr>
                        <a:t> Manufacture of bio-based </a:t>
                      </a:r>
                      <a:r>
                        <a:rPr lang="en-US" sz="900" u="none" strike="noStrike" dirty="0" err="1">
                          <a:effectLst/>
                        </a:rPr>
                        <a:t>fertilisers</a:t>
                      </a:r>
                      <a:r>
                        <a:rPr lang="en-US" sz="900" u="none" strike="noStrike" dirty="0">
                          <a:effectLst/>
                        </a:rPr>
                        <a:t> and nitrogen compounds</a:t>
                      </a:r>
                      <a:endParaRPr lang="en-US" sz="900" b="0" i="0" u="none" strike="noStrike" dirty="0">
                        <a:effectLst/>
                        <a:latin typeface="Calibri" panose="020F0502020204030204" pitchFamily="34" charset="0"/>
                      </a:endParaRPr>
                    </a:p>
                  </a:txBody>
                  <a:tcPr marL="3539" marR="3539" marT="3539" marB="0" anchor="b"/>
                </a:tc>
                <a:tc>
                  <a:txBody>
                    <a:bodyPr/>
                    <a:lstStyle/>
                    <a:p>
                      <a:pPr algn="l" fontAlgn="b"/>
                      <a:r>
                        <a:rPr lang="hr-HR" sz="700" u="none" strike="noStrike">
                          <a:effectLst/>
                        </a:rPr>
                        <a:t>           285 </a:t>
                      </a:r>
                      <a:endParaRPr lang="hr-HR" sz="700" b="0" i="0" u="none" strike="noStrike">
                        <a:effectLst/>
                        <a:latin typeface="Calibri" panose="020F0502020204030204" pitchFamily="34" charset="0"/>
                      </a:endParaRPr>
                    </a:p>
                  </a:txBody>
                  <a:tcPr marL="3539" marR="3539" marT="3539" marB="0" anchor="b"/>
                </a:tc>
                <a:extLst>
                  <a:ext uri="{0D108BD9-81ED-4DB2-BD59-A6C34878D82A}">
                    <a16:rowId xmlns:a16="http://schemas.microsoft.com/office/drawing/2014/main" val="1593364652"/>
                  </a:ext>
                </a:extLst>
              </a:tr>
              <a:tr h="128114">
                <a:tc>
                  <a:txBody>
                    <a:bodyPr/>
                    <a:lstStyle/>
                    <a:p>
                      <a:pPr algn="l" fontAlgn="b"/>
                      <a:r>
                        <a:rPr lang="hr-HR" sz="700" u="none" strike="noStrike">
                          <a:effectLst/>
                        </a:rPr>
                        <a:t>C1051</a:t>
                      </a:r>
                      <a:endParaRPr lang="hr-HR" sz="700" b="0" i="0" u="none" strike="noStrike">
                        <a:effectLst/>
                        <a:latin typeface="Calibri" panose="020F0502020204030204" pitchFamily="34" charset="0"/>
                      </a:endParaRPr>
                    </a:p>
                  </a:txBody>
                  <a:tcPr marL="3539" marR="3539" marT="3539" marB="0" anchor="b"/>
                </a:tc>
                <a:tc>
                  <a:txBody>
                    <a:bodyPr/>
                    <a:lstStyle/>
                    <a:p>
                      <a:pPr algn="l" fontAlgn="b"/>
                      <a:r>
                        <a:rPr lang="en-US" sz="900" u="none" strike="noStrike" dirty="0">
                          <a:effectLst/>
                        </a:rPr>
                        <a:t> </a:t>
                      </a:r>
                      <a:r>
                        <a:rPr lang="en-US" sz="900" b="1" u="none" strike="noStrike" dirty="0">
                          <a:effectLst/>
                        </a:rPr>
                        <a:t>Operation of dairies and cheese making</a:t>
                      </a:r>
                      <a:endParaRPr lang="en-US" sz="900" b="1" i="0" u="none" strike="noStrike" dirty="0">
                        <a:effectLst/>
                        <a:latin typeface="Calibri" panose="020F0502020204030204" pitchFamily="34" charset="0"/>
                      </a:endParaRPr>
                    </a:p>
                  </a:txBody>
                  <a:tcPr marL="3539" marR="3539" marT="3539" marB="0" anchor="b"/>
                </a:tc>
                <a:tc>
                  <a:txBody>
                    <a:bodyPr/>
                    <a:lstStyle/>
                    <a:p>
                      <a:pPr algn="l" fontAlgn="b"/>
                      <a:r>
                        <a:rPr lang="hr-HR" sz="700" u="none" strike="noStrike">
                          <a:effectLst/>
                        </a:rPr>
                        <a:t>        3.114 </a:t>
                      </a:r>
                      <a:endParaRPr lang="hr-HR" sz="700" b="0" i="0" u="none" strike="noStrike">
                        <a:effectLst/>
                        <a:latin typeface="Calibri" panose="020F0502020204030204" pitchFamily="34" charset="0"/>
                      </a:endParaRPr>
                    </a:p>
                  </a:txBody>
                  <a:tcPr marL="3539" marR="3539" marT="3539" marB="0" anchor="b"/>
                </a:tc>
                <a:extLst>
                  <a:ext uri="{0D108BD9-81ED-4DB2-BD59-A6C34878D82A}">
                    <a16:rowId xmlns:a16="http://schemas.microsoft.com/office/drawing/2014/main" val="1081477768"/>
                  </a:ext>
                </a:extLst>
              </a:tr>
              <a:tr h="70781">
                <a:tc>
                  <a:txBody>
                    <a:bodyPr/>
                    <a:lstStyle/>
                    <a:p>
                      <a:pPr algn="l" fontAlgn="b"/>
                      <a:r>
                        <a:rPr lang="hr-HR" sz="700" u="none" strike="noStrike">
                          <a:effectLst/>
                        </a:rPr>
                        <a:t>C1083</a:t>
                      </a:r>
                      <a:endParaRPr lang="hr-HR" sz="700" b="0" i="0" u="none" strike="noStrike">
                        <a:effectLst/>
                        <a:latin typeface="Calibri" panose="020F0502020204030204" pitchFamily="34" charset="0"/>
                      </a:endParaRPr>
                    </a:p>
                  </a:txBody>
                  <a:tcPr marL="3539" marR="3539" marT="3539" marB="0" anchor="b"/>
                </a:tc>
                <a:tc>
                  <a:txBody>
                    <a:bodyPr/>
                    <a:lstStyle/>
                    <a:p>
                      <a:pPr algn="l" fontAlgn="b"/>
                      <a:r>
                        <a:rPr lang="en-US" sz="900" u="none" strike="noStrike" dirty="0">
                          <a:effectLst/>
                        </a:rPr>
                        <a:t> Processing of tea and coffee</a:t>
                      </a:r>
                      <a:endParaRPr lang="en-US" sz="900" b="0" i="0" u="none" strike="noStrike" dirty="0">
                        <a:effectLst/>
                        <a:latin typeface="Calibri" panose="020F0502020204030204" pitchFamily="34" charset="0"/>
                      </a:endParaRPr>
                    </a:p>
                  </a:txBody>
                  <a:tcPr marL="3539" marR="3539" marT="3539" marB="0" anchor="b"/>
                </a:tc>
                <a:tc>
                  <a:txBody>
                    <a:bodyPr/>
                    <a:lstStyle/>
                    <a:p>
                      <a:pPr algn="l" fontAlgn="b"/>
                      <a:r>
                        <a:rPr lang="hr-HR" sz="700" u="none" strike="noStrike">
                          <a:effectLst/>
                        </a:rPr>
                        <a:t>           198 </a:t>
                      </a:r>
                      <a:endParaRPr lang="hr-HR" sz="700" b="0" i="0" u="none" strike="noStrike">
                        <a:effectLst/>
                        <a:latin typeface="Calibri" panose="020F0502020204030204" pitchFamily="34" charset="0"/>
                      </a:endParaRPr>
                    </a:p>
                  </a:txBody>
                  <a:tcPr marL="3539" marR="3539" marT="3539" marB="0" anchor="b"/>
                </a:tc>
                <a:extLst>
                  <a:ext uri="{0D108BD9-81ED-4DB2-BD59-A6C34878D82A}">
                    <a16:rowId xmlns:a16="http://schemas.microsoft.com/office/drawing/2014/main" val="2329428253"/>
                  </a:ext>
                </a:extLst>
              </a:tr>
              <a:tr h="128114">
                <a:tc>
                  <a:txBody>
                    <a:bodyPr/>
                    <a:lstStyle/>
                    <a:p>
                      <a:pPr algn="l" fontAlgn="b"/>
                      <a:r>
                        <a:rPr lang="hr-HR" sz="700" u="none" strike="noStrike">
                          <a:effectLst/>
                        </a:rPr>
                        <a:t>bC1610</a:t>
                      </a:r>
                      <a:endParaRPr lang="hr-HR" sz="700" b="0" i="0" u="none" strike="noStrike">
                        <a:effectLst/>
                        <a:latin typeface="Calibri" panose="020F0502020204030204" pitchFamily="34" charset="0"/>
                      </a:endParaRPr>
                    </a:p>
                  </a:txBody>
                  <a:tcPr marL="3539" marR="3539" marT="3539" marB="0" anchor="b"/>
                </a:tc>
                <a:tc>
                  <a:txBody>
                    <a:bodyPr/>
                    <a:lstStyle/>
                    <a:p>
                      <a:pPr algn="l" fontAlgn="b"/>
                      <a:r>
                        <a:rPr lang="en-US" sz="900" u="none" strike="noStrike" dirty="0">
                          <a:effectLst/>
                        </a:rPr>
                        <a:t> </a:t>
                      </a:r>
                      <a:r>
                        <a:rPr lang="en-US" sz="900" b="1" u="none" strike="noStrike" dirty="0">
                          <a:effectLst/>
                        </a:rPr>
                        <a:t>Sawmilling and </a:t>
                      </a:r>
                      <a:r>
                        <a:rPr lang="en-US" sz="900" b="1" u="none" strike="noStrike" dirty="0" err="1">
                          <a:effectLst/>
                        </a:rPr>
                        <a:t>planing</a:t>
                      </a:r>
                      <a:r>
                        <a:rPr lang="en-US" sz="900" b="1" u="none" strike="noStrike" dirty="0">
                          <a:effectLst/>
                        </a:rPr>
                        <a:t> of wood</a:t>
                      </a:r>
                      <a:endParaRPr lang="en-US" sz="900" b="1" i="0" u="none" strike="noStrike" dirty="0">
                        <a:effectLst/>
                        <a:latin typeface="Calibri" panose="020F0502020204030204" pitchFamily="34" charset="0"/>
                      </a:endParaRPr>
                    </a:p>
                  </a:txBody>
                  <a:tcPr marL="3539" marR="3539" marT="3539" marB="0" anchor="b"/>
                </a:tc>
                <a:tc>
                  <a:txBody>
                    <a:bodyPr/>
                    <a:lstStyle/>
                    <a:p>
                      <a:pPr algn="l" fontAlgn="b"/>
                      <a:r>
                        <a:rPr lang="hr-HR" sz="700" u="none" strike="noStrike">
                          <a:effectLst/>
                        </a:rPr>
                        <a:t>     12.632 </a:t>
                      </a:r>
                      <a:endParaRPr lang="hr-HR" sz="700" b="0" i="0" u="none" strike="noStrike">
                        <a:effectLst/>
                        <a:latin typeface="Calibri" panose="020F0502020204030204" pitchFamily="34" charset="0"/>
                      </a:endParaRPr>
                    </a:p>
                  </a:txBody>
                  <a:tcPr marL="3539" marR="3539" marT="3539" marB="0" anchor="b"/>
                </a:tc>
                <a:extLst>
                  <a:ext uri="{0D108BD9-81ED-4DB2-BD59-A6C34878D82A}">
                    <a16:rowId xmlns:a16="http://schemas.microsoft.com/office/drawing/2014/main" val="3443362481"/>
                  </a:ext>
                </a:extLst>
              </a:tr>
              <a:tr h="117202">
                <a:tc>
                  <a:txBody>
                    <a:bodyPr/>
                    <a:lstStyle/>
                    <a:p>
                      <a:pPr algn="l" fontAlgn="b"/>
                      <a:r>
                        <a:rPr lang="hr-HR" sz="700" u="none" strike="noStrike">
                          <a:effectLst/>
                        </a:rPr>
                        <a:t>C1082</a:t>
                      </a:r>
                      <a:endParaRPr lang="hr-HR" sz="700" b="0" i="0" u="none" strike="noStrike">
                        <a:effectLst/>
                        <a:latin typeface="Calibri" panose="020F0502020204030204" pitchFamily="34" charset="0"/>
                      </a:endParaRPr>
                    </a:p>
                  </a:txBody>
                  <a:tcPr marL="3539" marR="3539" marT="3539" marB="0" anchor="b"/>
                </a:tc>
                <a:tc>
                  <a:txBody>
                    <a:bodyPr/>
                    <a:lstStyle/>
                    <a:p>
                      <a:pPr algn="l" fontAlgn="b"/>
                      <a:r>
                        <a:rPr lang="en-US" sz="900" u="none" strike="noStrike" dirty="0">
                          <a:effectLst/>
                        </a:rPr>
                        <a:t> Manufacture of cocoa, chocolate and sugar confectionery</a:t>
                      </a:r>
                      <a:endParaRPr lang="en-US" sz="900" b="0" i="0" u="none" strike="noStrike" dirty="0">
                        <a:effectLst/>
                        <a:latin typeface="Calibri" panose="020F0502020204030204" pitchFamily="34" charset="0"/>
                      </a:endParaRPr>
                    </a:p>
                  </a:txBody>
                  <a:tcPr marL="3539" marR="3539" marT="3539" marB="0" anchor="b"/>
                </a:tc>
                <a:tc>
                  <a:txBody>
                    <a:bodyPr/>
                    <a:lstStyle/>
                    <a:p>
                      <a:pPr algn="l" fontAlgn="b"/>
                      <a:r>
                        <a:rPr lang="hr-HR" sz="700" u="none" strike="noStrike">
                          <a:effectLst/>
                        </a:rPr>
                        <a:t>        1.171 </a:t>
                      </a:r>
                      <a:endParaRPr lang="hr-HR" sz="700" b="0" i="0" u="none" strike="noStrike">
                        <a:effectLst/>
                        <a:latin typeface="Calibri" panose="020F0502020204030204" pitchFamily="34" charset="0"/>
                      </a:endParaRPr>
                    </a:p>
                  </a:txBody>
                  <a:tcPr marL="3539" marR="3539" marT="3539" marB="0" anchor="b"/>
                </a:tc>
                <a:extLst>
                  <a:ext uri="{0D108BD9-81ED-4DB2-BD59-A6C34878D82A}">
                    <a16:rowId xmlns:a16="http://schemas.microsoft.com/office/drawing/2014/main" val="723013646"/>
                  </a:ext>
                </a:extLst>
              </a:tr>
              <a:tr h="70781">
                <a:tc>
                  <a:txBody>
                    <a:bodyPr/>
                    <a:lstStyle/>
                    <a:p>
                      <a:pPr algn="l" fontAlgn="b"/>
                      <a:r>
                        <a:rPr lang="hr-HR" sz="700" u="none" strike="noStrike">
                          <a:effectLst/>
                        </a:rPr>
                        <a:t>C1105</a:t>
                      </a:r>
                      <a:endParaRPr lang="hr-HR" sz="700" b="0" i="0" u="none" strike="noStrike">
                        <a:effectLst/>
                        <a:latin typeface="Calibri" panose="020F0502020204030204" pitchFamily="34" charset="0"/>
                      </a:endParaRPr>
                    </a:p>
                  </a:txBody>
                  <a:tcPr marL="3539" marR="3539" marT="3539" marB="0" anchor="b"/>
                </a:tc>
                <a:tc>
                  <a:txBody>
                    <a:bodyPr/>
                    <a:lstStyle/>
                    <a:p>
                      <a:pPr algn="l" fontAlgn="b"/>
                      <a:r>
                        <a:rPr lang="hr-HR" sz="900" u="none" strike="noStrike" dirty="0">
                          <a:effectLst/>
                        </a:rPr>
                        <a:t> </a:t>
                      </a:r>
                      <a:r>
                        <a:rPr lang="hr-HR" sz="900" u="none" strike="noStrike" dirty="0" err="1">
                          <a:effectLst/>
                        </a:rPr>
                        <a:t>Manufacture</a:t>
                      </a:r>
                      <a:r>
                        <a:rPr lang="hr-HR" sz="900" u="none" strike="noStrike" dirty="0">
                          <a:effectLst/>
                        </a:rPr>
                        <a:t> </a:t>
                      </a:r>
                      <a:r>
                        <a:rPr lang="hr-HR" sz="900" u="none" strike="noStrike" dirty="0" err="1">
                          <a:effectLst/>
                        </a:rPr>
                        <a:t>of</a:t>
                      </a:r>
                      <a:r>
                        <a:rPr lang="hr-HR" sz="900" u="none" strike="noStrike" dirty="0">
                          <a:effectLst/>
                        </a:rPr>
                        <a:t> </a:t>
                      </a:r>
                      <a:r>
                        <a:rPr lang="hr-HR" sz="900" u="none" strike="noStrike" dirty="0" err="1">
                          <a:effectLst/>
                        </a:rPr>
                        <a:t>beer</a:t>
                      </a:r>
                      <a:endParaRPr lang="hr-HR" sz="900" b="0" i="0" u="none" strike="noStrike" dirty="0">
                        <a:effectLst/>
                        <a:latin typeface="Calibri" panose="020F0502020204030204" pitchFamily="34" charset="0"/>
                      </a:endParaRPr>
                    </a:p>
                  </a:txBody>
                  <a:tcPr marL="3539" marR="3539" marT="3539" marB="0" anchor="b"/>
                </a:tc>
                <a:tc>
                  <a:txBody>
                    <a:bodyPr/>
                    <a:lstStyle/>
                    <a:p>
                      <a:pPr algn="l" fontAlgn="b"/>
                      <a:r>
                        <a:rPr lang="hr-HR" sz="700" u="none" strike="noStrike">
                          <a:effectLst/>
                        </a:rPr>
                        <a:t>           734 </a:t>
                      </a:r>
                      <a:endParaRPr lang="hr-HR" sz="700" b="0" i="0" u="none" strike="noStrike">
                        <a:effectLst/>
                        <a:latin typeface="Calibri" panose="020F0502020204030204" pitchFamily="34" charset="0"/>
                      </a:endParaRPr>
                    </a:p>
                  </a:txBody>
                  <a:tcPr marL="3539" marR="3539" marT="3539" marB="0" anchor="b"/>
                </a:tc>
                <a:extLst>
                  <a:ext uri="{0D108BD9-81ED-4DB2-BD59-A6C34878D82A}">
                    <a16:rowId xmlns:a16="http://schemas.microsoft.com/office/drawing/2014/main" val="2106928432"/>
                  </a:ext>
                </a:extLst>
              </a:tr>
              <a:tr h="101378">
                <a:tc>
                  <a:txBody>
                    <a:bodyPr/>
                    <a:lstStyle/>
                    <a:p>
                      <a:pPr algn="l" fontAlgn="b"/>
                      <a:r>
                        <a:rPr lang="hr-HR" sz="700" u="none" strike="noStrike">
                          <a:effectLst/>
                        </a:rPr>
                        <a:t>C1107</a:t>
                      </a:r>
                      <a:endParaRPr lang="hr-HR" sz="700" b="0" i="0" u="none" strike="noStrike">
                        <a:effectLst/>
                        <a:latin typeface="Calibri" panose="020F0502020204030204" pitchFamily="34" charset="0"/>
                      </a:endParaRPr>
                    </a:p>
                  </a:txBody>
                  <a:tcPr marL="3539" marR="3539" marT="3539" marB="0" anchor="b"/>
                </a:tc>
                <a:tc>
                  <a:txBody>
                    <a:bodyPr/>
                    <a:lstStyle/>
                    <a:p>
                      <a:pPr algn="l" fontAlgn="b"/>
                      <a:r>
                        <a:rPr lang="en-US" sz="900" u="none" strike="noStrike" dirty="0">
                          <a:effectLst/>
                        </a:rPr>
                        <a:t> Manufacture of soft drinks; production of mineral waters and other bottled waters</a:t>
                      </a:r>
                      <a:endParaRPr lang="en-US" sz="900" b="0" i="0" u="none" strike="noStrike" dirty="0">
                        <a:effectLst/>
                        <a:latin typeface="Calibri" panose="020F0502020204030204" pitchFamily="34" charset="0"/>
                      </a:endParaRPr>
                    </a:p>
                  </a:txBody>
                  <a:tcPr marL="3539" marR="3539" marT="3539" marB="0" anchor="b"/>
                </a:tc>
                <a:tc>
                  <a:txBody>
                    <a:bodyPr/>
                    <a:lstStyle/>
                    <a:p>
                      <a:pPr algn="l" fontAlgn="b"/>
                      <a:r>
                        <a:rPr lang="hr-HR" sz="700" u="none" strike="noStrike">
                          <a:effectLst/>
                        </a:rPr>
                        <a:t>           925 </a:t>
                      </a:r>
                      <a:endParaRPr lang="hr-HR" sz="700" b="0" i="0" u="none" strike="noStrike">
                        <a:effectLst/>
                        <a:latin typeface="Calibri" panose="020F0502020204030204" pitchFamily="34" charset="0"/>
                      </a:endParaRPr>
                    </a:p>
                  </a:txBody>
                  <a:tcPr marL="3539" marR="3539" marT="3539" marB="0" anchor="b"/>
                </a:tc>
                <a:extLst>
                  <a:ext uri="{0D108BD9-81ED-4DB2-BD59-A6C34878D82A}">
                    <a16:rowId xmlns:a16="http://schemas.microsoft.com/office/drawing/2014/main" val="184415429"/>
                  </a:ext>
                </a:extLst>
              </a:tr>
              <a:tr h="128114">
                <a:tc>
                  <a:txBody>
                    <a:bodyPr/>
                    <a:lstStyle/>
                    <a:p>
                      <a:pPr algn="l" fontAlgn="b"/>
                      <a:r>
                        <a:rPr lang="hr-HR" sz="700" u="none" strike="noStrike">
                          <a:effectLst/>
                        </a:rPr>
                        <a:t>bC2014</a:t>
                      </a:r>
                      <a:endParaRPr lang="hr-HR" sz="700" b="0" i="0" u="none" strike="noStrike">
                        <a:effectLst/>
                        <a:latin typeface="Calibri" panose="020F0502020204030204" pitchFamily="34" charset="0"/>
                      </a:endParaRPr>
                    </a:p>
                  </a:txBody>
                  <a:tcPr marL="3539" marR="3539" marT="3539" marB="0" anchor="b"/>
                </a:tc>
                <a:tc>
                  <a:txBody>
                    <a:bodyPr/>
                    <a:lstStyle/>
                    <a:p>
                      <a:pPr algn="l" fontAlgn="b"/>
                      <a:r>
                        <a:rPr lang="en-US" sz="900" u="none" strike="noStrike" dirty="0">
                          <a:effectLst/>
                        </a:rPr>
                        <a:t> Manufacture of other bio-based organic basic chemicals</a:t>
                      </a:r>
                      <a:endParaRPr lang="en-US" sz="900" b="0" i="0" u="none" strike="noStrike" dirty="0">
                        <a:effectLst/>
                        <a:latin typeface="Calibri" panose="020F0502020204030204" pitchFamily="34" charset="0"/>
                      </a:endParaRPr>
                    </a:p>
                  </a:txBody>
                  <a:tcPr marL="3539" marR="3539" marT="3539" marB="0" anchor="b"/>
                </a:tc>
                <a:tc>
                  <a:txBody>
                    <a:bodyPr/>
                    <a:lstStyle/>
                    <a:p>
                      <a:pPr algn="l" fontAlgn="b"/>
                      <a:r>
                        <a:rPr lang="hr-HR" sz="700" u="none" strike="noStrike" dirty="0">
                          <a:effectLst/>
                        </a:rPr>
                        <a:t>           532 </a:t>
                      </a:r>
                      <a:endParaRPr lang="hr-HR" sz="700" b="0" i="0" u="none" strike="noStrike" dirty="0">
                        <a:effectLst/>
                        <a:latin typeface="Calibri" panose="020F0502020204030204" pitchFamily="34" charset="0"/>
                      </a:endParaRPr>
                    </a:p>
                  </a:txBody>
                  <a:tcPr marL="3539" marR="3539" marT="3539" marB="0" anchor="b"/>
                </a:tc>
                <a:extLst>
                  <a:ext uri="{0D108BD9-81ED-4DB2-BD59-A6C34878D82A}">
                    <a16:rowId xmlns:a16="http://schemas.microsoft.com/office/drawing/2014/main" val="3791149779"/>
                  </a:ext>
                </a:extLst>
              </a:tr>
            </a:tbl>
          </a:graphicData>
        </a:graphic>
      </p:graphicFrame>
      <p:graphicFrame>
        <p:nvGraphicFramePr>
          <p:cNvPr id="7" name="Chart 6">
            <a:extLst>
              <a:ext uri="{FF2B5EF4-FFF2-40B4-BE49-F238E27FC236}">
                <a16:creationId xmlns:a16="http://schemas.microsoft.com/office/drawing/2014/main" id="{B4067F7F-8FCF-40E3-A07E-239A36041102}"/>
              </a:ext>
            </a:extLst>
          </p:cNvPr>
          <p:cNvGraphicFramePr>
            <a:graphicFrameLocks/>
          </p:cNvGraphicFramePr>
          <p:nvPr/>
        </p:nvGraphicFramePr>
        <p:xfrm>
          <a:off x="3366693" y="2343150"/>
          <a:ext cx="5705475" cy="2800350"/>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Rounded Corners 3">
            <a:extLst>
              <a:ext uri="{FF2B5EF4-FFF2-40B4-BE49-F238E27FC236}">
                <a16:creationId xmlns:a16="http://schemas.microsoft.com/office/drawing/2014/main" id="{01538149-697F-4D78-92F8-F9ECC5E34B43}"/>
              </a:ext>
            </a:extLst>
          </p:cNvPr>
          <p:cNvSpPr/>
          <p:nvPr/>
        </p:nvSpPr>
        <p:spPr>
          <a:xfrm>
            <a:off x="4050565" y="3022810"/>
            <a:ext cx="211597" cy="1919484"/>
          </a:xfrm>
          <a:prstGeom prst="round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hr-HR"/>
          </a:p>
        </p:txBody>
      </p:sp>
      <p:sp>
        <p:nvSpPr>
          <p:cNvPr id="10" name="Rectangle: Rounded Corners 9">
            <a:extLst>
              <a:ext uri="{FF2B5EF4-FFF2-40B4-BE49-F238E27FC236}">
                <a16:creationId xmlns:a16="http://schemas.microsoft.com/office/drawing/2014/main" id="{BF0F9FAB-F184-468D-ADE6-9A2324B2AE8B}"/>
              </a:ext>
            </a:extLst>
          </p:cNvPr>
          <p:cNvSpPr/>
          <p:nvPr/>
        </p:nvSpPr>
        <p:spPr>
          <a:xfrm>
            <a:off x="5595059" y="3876754"/>
            <a:ext cx="211597" cy="1131356"/>
          </a:xfrm>
          <a:prstGeom prst="round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hr-HR"/>
          </a:p>
        </p:txBody>
      </p:sp>
      <p:sp>
        <p:nvSpPr>
          <p:cNvPr id="11" name="Rectangle: Rounded Corners 10">
            <a:extLst>
              <a:ext uri="{FF2B5EF4-FFF2-40B4-BE49-F238E27FC236}">
                <a16:creationId xmlns:a16="http://schemas.microsoft.com/office/drawing/2014/main" id="{788D5A17-4644-41B9-9C47-EC525DC123B0}"/>
              </a:ext>
            </a:extLst>
          </p:cNvPr>
          <p:cNvSpPr/>
          <p:nvPr/>
        </p:nvSpPr>
        <p:spPr>
          <a:xfrm>
            <a:off x="7628855" y="4022535"/>
            <a:ext cx="211597" cy="919759"/>
          </a:xfrm>
          <a:prstGeom prst="round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hr-HR"/>
          </a:p>
        </p:txBody>
      </p:sp>
      <p:sp>
        <p:nvSpPr>
          <p:cNvPr id="12" name="Rectangle: Rounded Corners 11">
            <a:extLst>
              <a:ext uri="{FF2B5EF4-FFF2-40B4-BE49-F238E27FC236}">
                <a16:creationId xmlns:a16="http://schemas.microsoft.com/office/drawing/2014/main" id="{C9B9969E-985A-4C6D-B04D-3931E65391A6}"/>
              </a:ext>
            </a:extLst>
          </p:cNvPr>
          <p:cNvSpPr/>
          <p:nvPr/>
        </p:nvSpPr>
        <p:spPr>
          <a:xfrm>
            <a:off x="6927956" y="4022534"/>
            <a:ext cx="211597" cy="919760"/>
          </a:xfrm>
          <a:prstGeom prst="round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hr-HR"/>
          </a:p>
        </p:txBody>
      </p:sp>
      <p:sp>
        <p:nvSpPr>
          <p:cNvPr id="2" name="Title 1">
            <a:extLst>
              <a:ext uri="{FF2B5EF4-FFF2-40B4-BE49-F238E27FC236}">
                <a16:creationId xmlns:a16="http://schemas.microsoft.com/office/drawing/2014/main" id="{F7A06061-8BA5-49A0-92AF-4609481453FB}"/>
              </a:ext>
            </a:extLst>
          </p:cNvPr>
          <p:cNvSpPr>
            <a:spLocks noGrp="1"/>
          </p:cNvSpPr>
          <p:nvPr>
            <p:ph type="ctrTitle"/>
          </p:nvPr>
        </p:nvSpPr>
        <p:spPr/>
        <p:txBody>
          <a:bodyPr/>
          <a:lstStyle/>
          <a:p>
            <a:pPr algn="r"/>
            <a:r>
              <a:rPr lang="en-GB" noProof="0" dirty="0"/>
              <a:t>Bioeconomy champions in LV [12,15,16]</a:t>
            </a:r>
          </a:p>
        </p:txBody>
      </p:sp>
    </p:spTree>
    <p:extLst>
      <p:ext uri="{BB962C8B-B14F-4D97-AF65-F5344CB8AC3E}">
        <p14:creationId xmlns:p14="http://schemas.microsoft.com/office/powerpoint/2010/main" val="14777658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7EE84-24F8-4EC3-9240-A0D35D2E5E68}"/>
              </a:ext>
            </a:extLst>
          </p:cNvPr>
          <p:cNvSpPr>
            <a:spLocks noGrp="1"/>
          </p:cNvSpPr>
          <p:nvPr>
            <p:ph type="ctrTitle"/>
          </p:nvPr>
        </p:nvSpPr>
        <p:spPr>
          <a:xfrm>
            <a:off x="722640" y="142156"/>
            <a:ext cx="7836634" cy="540813"/>
          </a:xfrm>
        </p:spPr>
        <p:txBody>
          <a:bodyPr/>
          <a:lstStyle/>
          <a:p>
            <a:pPr>
              <a:defRPr/>
            </a:pPr>
            <a:r>
              <a:rPr lang="en-GB" sz="2000" noProof="0" dirty="0"/>
              <a:t>Statistical evidence based bioeconomy policy options for Latvia</a:t>
            </a:r>
          </a:p>
        </p:txBody>
      </p:sp>
      <p:sp>
        <p:nvSpPr>
          <p:cNvPr id="3" name="Content Placeholder 2">
            <a:extLst>
              <a:ext uri="{FF2B5EF4-FFF2-40B4-BE49-F238E27FC236}">
                <a16:creationId xmlns:a16="http://schemas.microsoft.com/office/drawing/2014/main" id="{44888357-C220-44C2-8EC7-ADA68F6F5EA2}"/>
              </a:ext>
            </a:extLst>
          </p:cNvPr>
          <p:cNvSpPr>
            <a:spLocks noGrp="1"/>
          </p:cNvSpPr>
          <p:nvPr>
            <p:ph idx="12"/>
          </p:nvPr>
        </p:nvSpPr>
        <p:spPr>
          <a:xfrm>
            <a:off x="317396" y="614006"/>
            <a:ext cx="8552284" cy="3612257"/>
          </a:xfrm>
        </p:spPr>
        <p:txBody>
          <a:bodyPr>
            <a:normAutofit lnSpcReduction="10000"/>
          </a:bodyPr>
          <a:lstStyle/>
          <a:p>
            <a:pPr marL="342900" indent="-342900">
              <a:buFont typeface="+mj-lt"/>
              <a:buAutoNum type="arabicPeriod"/>
              <a:defRPr/>
            </a:pPr>
            <a:r>
              <a:rPr lang="en-GB" sz="1300" noProof="0" dirty="0"/>
              <a:t>Bio-based products highly represented in the PRODCOM – transition to sustainable and circular bioeconomy: linking with the Clean Energy transition to ensure carbon neutrality and reduce price of electricity, energy dependency (National Climate Energy Action Plan) and sustainability certification schemes (FSC…)</a:t>
            </a:r>
          </a:p>
          <a:p>
            <a:pPr marL="342900" indent="-342900">
              <a:buFont typeface="+mj-lt"/>
              <a:buAutoNum type="arabicPeriod"/>
              <a:defRPr/>
            </a:pPr>
            <a:r>
              <a:rPr lang="en-GB" sz="1300" noProof="0" dirty="0"/>
              <a:t>Investigating if there is a chance for growth through </a:t>
            </a:r>
            <a:r>
              <a:rPr lang="en-GB" sz="1300" b="1" noProof="0" dirty="0"/>
              <a:t>Farm to Fork by linking primary production with the industry </a:t>
            </a:r>
            <a:r>
              <a:rPr lang="en-GB" sz="1300" noProof="0" dirty="0"/>
              <a:t>that produces PRODCOM products</a:t>
            </a:r>
          </a:p>
          <a:p>
            <a:pPr marL="342900" indent="-342900">
              <a:buFont typeface="+mj-lt"/>
              <a:buAutoNum type="arabicPeriod"/>
              <a:defRPr/>
            </a:pPr>
            <a:r>
              <a:rPr lang="en-GB" sz="1300" b="1" noProof="0" dirty="0"/>
              <a:t>Capacity to develop both blue, green and brown bioeconomy</a:t>
            </a:r>
            <a:r>
              <a:rPr lang="en-GB" sz="1300" noProof="0" dirty="0"/>
              <a:t>: focusing on those that are having greater value added </a:t>
            </a:r>
          </a:p>
          <a:p>
            <a:pPr marL="342900" indent="-342900">
              <a:buFont typeface="+mj-lt"/>
              <a:buAutoNum type="arabicPeriod"/>
              <a:defRPr/>
            </a:pPr>
            <a:r>
              <a:rPr lang="en-GB" sz="1300" b="1" noProof="0" dirty="0"/>
              <a:t>Blue bioeconomy </a:t>
            </a:r>
            <a:r>
              <a:rPr lang="en-GB" sz="1300" noProof="0" dirty="0"/>
              <a:t>(2% of VA and 37% above the average) as a competitive advantage to provide biomass base to support bioeconomy champions: R&amp;D waste streams and algae</a:t>
            </a:r>
          </a:p>
          <a:p>
            <a:pPr marL="342900" indent="-342900">
              <a:buFont typeface="+mj-lt"/>
              <a:buAutoNum type="arabicPeriod"/>
              <a:defRPr/>
            </a:pPr>
            <a:r>
              <a:rPr lang="en-GB" sz="1300" b="1" noProof="0" dirty="0"/>
              <a:t>Wood-based bioeconomy </a:t>
            </a:r>
            <a:r>
              <a:rPr lang="en-GB" sz="1300" noProof="0" dirty="0"/>
              <a:t>(51% of VA and 36% above the average) with cascading use of biomass and heat from bioenergy (CHP) or high-temperature heat pumps to improve the competitiveness &amp; carbon neutrality – untapped potential with a source of renewable CO2!</a:t>
            </a:r>
          </a:p>
          <a:p>
            <a:pPr marL="342900" indent="-342900">
              <a:buFont typeface="+mj-lt"/>
              <a:buAutoNum type="arabicPeriod"/>
              <a:defRPr/>
            </a:pPr>
            <a:r>
              <a:rPr lang="en-GB" sz="1300" noProof="0" dirty="0"/>
              <a:t>Biomass exchange / bio-hubs: BALTPOOL - LT</a:t>
            </a:r>
          </a:p>
          <a:p>
            <a:pPr marL="342900" indent="-342900">
              <a:buFontTx/>
              <a:buAutoNum type="arabicPeriod"/>
              <a:defRPr/>
            </a:pPr>
            <a:r>
              <a:rPr lang="en-GB" sz="1300" noProof="0" dirty="0"/>
              <a:t>“Farm to fork”: 43% of VA, 68% of average VA: focus on </a:t>
            </a:r>
            <a:r>
              <a:rPr lang="en-GB" sz="1300" b="1" noProof="0" dirty="0"/>
              <a:t>dairy industry (28% higher VA/emp. than national average) </a:t>
            </a:r>
            <a:r>
              <a:rPr lang="en-GB" sz="1300" noProof="0" dirty="0"/>
              <a:t>and top PRODCOM products to transition to S&amp;C bioeconomy – spin offs and decarbonisation</a:t>
            </a:r>
          </a:p>
          <a:p>
            <a:pPr marL="342900" indent="-342900">
              <a:buFont typeface="+mj-lt"/>
              <a:buAutoNum type="arabicPeriod"/>
              <a:defRPr/>
            </a:pPr>
            <a:r>
              <a:rPr lang="en-GB" sz="1300" b="1" noProof="0" dirty="0"/>
              <a:t>Transition of non - integrated biorefineries to bioeconomy </a:t>
            </a:r>
            <a:r>
              <a:rPr lang="en-GB" sz="1300" noProof="0" dirty="0"/>
              <a:t>to support transition of the top bio-based PRODCOM products &amp; bioeconomy champions</a:t>
            </a:r>
          </a:p>
          <a:p>
            <a:pPr marL="342900" indent="-342900">
              <a:buFont typeface="+mj-lt"/>
              <a:buAutoNum type="arabicPeriod"/>
              <a:defRPr/>
            </a:pPr>
            <a:r>
              <a:rPr lang="en-GB" sz="1300" b="1" noProof="0" dirty="0"/>
              <a:t>Strong education &amp; focusing on high-VA bio-based industries with less labour intensity / vocational training.</a:t>
            </a:r>
            <a:endParaRPr lang="en-GB" sz="1300" noProof="0" dirty="0"/>
          </a:p>
          <a:p>
            <a:pPr>
              <a:defRPr/>
            </a:pPr>
            <a:endParaRPr lang="en-GB" sz="1400" noProof="0" dirty="0"/>
          </a:p>
          <a:p>
            <a:pPr marL="342900" indent="-342900">
              <a:buFontTx/>
              <a:buAutoNum type="arabicPeriod"/>
              <a:defRPr/>
            </a:pPr>
            <a:endParaRPr lang="en-GB" sz="1600" noProof="0" dirty="0"/>
          </a:p>
        </p:txBody>
      </p:sp>
      <p:pic>
        <p:nvPicPr>
          <p:cNvPr id="4" name="Obraz 7">
            <a:extLst>
              <a:ext uri="{FF2B5EF4-FFF2-40B4-BE49-F238E27FC236}">
                <a16:creationId xmlns:a16="http://schemas.microsoft.com/office/drawing/2014/main" id="{D95275D1-B530-4671-8F56-6A5744DE0CAB}"/>
              </a:ext>
            </a:extLst>
          </p:cNvPr>
          <p:cNvPicPr>
            <a:picLocks noChangeAspect="1"/>
          </p:cNvPicPr>
          <p:nvPr/>
        </p:nvPicPr>
        <p:blipFill>
          <a:blip r:embed="rId3"/>
          <a:stretch>
            <a:fillRect/>
          </a:stretch>
        </p:blipFill>
        <p:spPr>
          <a:xfrm>
            <a:off x="2211695" y="1165225"/>
            <a:ext cx="3491830" cy="2073275"/>
          </a:xfrm>
          <a:prstGeom prst="rect">
            <a:avLst/>
          </a:prstGeom>
        </p:spPr>
      </p:pic>
      <p:sp>
        <p:nvSpPr>
          <p:cNvPr id="5" name="Rectangle 4">
            <a:extLst>
              <a:ext uri="{FF2B5EF4-FFF2-40B4-BE49-F238E27FC236}">
                <a16:creationId xmlns:a16="http://schemas.microsoft.com/office/drawing/2014/main" id="{4700D6A3-FC64-468F-AC67-02213856F2C5}"/>
              </a:ext>
            </a:extLst>
          </p:cNvPr>
          <p:cNvSpPr/>
          <p:nvPr/>
        </p:nvSpPr>
        <p:spPr>
          <a:xfrm>
            <a:off x="186799" y="822325"/>
            <a:ext cx="463550" cy="2118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4.2</a:t>
            </a:r>
            <a:endParaRPr lang="hr-HR" sz="1600" dirty="0"/>
          </a:p>
        </p:txBody>
      </p:sp>
      <p:sp>
        <p:nvSpPr>
          <p:cNvPr id="6" name="Rectangle 5">
            <a:extLst>
              <a:ext uri="{FF2B5EF4-FFF2-40B4-BE49-F238E27FC236}">
                <a16:creationId xmlns:a16="http://schemas.microsoft.com/office/drawing/2014/main" id="{1A3EB3C4-60BE-45D4-8D5C-4359473F7B3F}"/>
              </a:ext>
            </a:extLst>
          </p:cNvPr>
          <p:cNvSpPr/>
          <p:nvPr/>
        </p:nvSpPr>
        <p:spPr>
          <a:xfrm>
            <a:off x="186799" y="1400097"/>
            <a:ext cx="463550" cy="2118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NA</a:t>
            </a:r>
            <a:endParaRPr lang="hr-HR" sz="1600" dirty="0"/>
          </a:p>
        </p:txBody>
      </p:sp>
      <p:sp>
        <p:nvSpPr>
          <p:cNvPr id="8" name="Rectangle 7">
            <a:extLst>
              <a:ext uri="{FF2B5EF4-FFF2-40B4-BE49-F238E27FC236}">
                <a16:creationId xmlns:a16="http://schemas.microsoft.com/office/drawing/2014/main" id="{76A490AA-BE73-47F5-92A1-06B3955E2B24}"/>
              </a:ext>
            </a:extLst>
          </p:cNvPr>
          <p:cNvSpPr/>
          <p:nvPr/>
        </p:nvSpPr>
        <p:spPr>
          <a:xfrm>
            <a:off x="186799" y="1830057"/>
            <a:ext cx="463550" cy="2118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4.5</a:t>
            </a:r>
            <a:endParaRPr lang="hr-HR" sz="1600" dirty="0"/>
          </a:p>
        </p:txBody>
      </p:sp>
      <p:sp>
        <p:nvSpPr>
          <p:cNvPr id="9" name="Rectangle 8">
            <a:extLst>
              <a:ext uri="{FF2B5EF4-FFF2-40B4-BE49-F238E27FC236}">
                <a16:creationId xmlns:a16="http://schemas.microsoft.com/office/drawing/2014/main" id="{BE861C57-796E-4559-9AF9-ADE5BEE2B1C0}"/>
              </a:ext>
            </a:extLst>
          </p:cNvPr>
          <p:cNvSpPr/>
          <p:nvPr/>
        </p:nvSpPr>
        <p:spPr>
          <a:xfrm>
            <a:off x="189448" y="2088379"/>
            <a:ext cx="463550" cy="2118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4.7</a:t>
            </a:r>
            <a:endParaRPr lang="hr-HR" sz="1600" dirty="0"/>
          </a:p>
        </p:txBody>
      </p:sp>
      <p:sp>
        <p:nvSpPr>
          <p:cNvPr id="10" name="Rectangle 9">
            <a:extLst>
              <a:ext uri="{FF2B5EF4-FFF2-40B4-BE49-F238E27FC236}">
                <a16:creationId xmlns:a16="http://schemas.microsoft.com/office/drawing/2014/main" id="{B8A0315B-5051-4D4D-AA90-733A2AEFEF3B}"/>
              </a:ext>
            </a:extLst>
          </p:cNvPr>
          <p:cNvSpPr/>
          <p:nvPr/>
        </p:nvSpPr>
        <p:spPr>
          <a:xfrm>
            <a:off x="186799" y="2474618"/>
            <a:ext cx="463550" cy="2118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4.3</a:t>
            </a:r>
            <a:endParaRPr lang="hr-HR" sz="1600" dirty="0"/>
          </a:p>
        </p:txBody>
      </p:sp>
      <p:sp>
        <p:nvSpPr>
          <p:cNvPr id="11" name="Rectangle 10">
            <a:extLst>
              <a:ext uri="{FF2B5EF4-FFF2-40B4-BE49-F238E27FC236}">
                <a16:creationId xmlns:a16="http://schemas.microsoft.com/office/drawing/2014/main" id="{EB67D0DD-B0FA-49DC-9DF7-5A9F5F32B618}"/>
              </a:ext>
            </a:extLst>
          </p:cNvPr>
          <p:cNvSpPr/>
          <p:nvPr/>
        </p:nvSpPr>
        <p:spPr>
          <a:xfrm>
            <a:off x="189448" y="3026656"/>
            <a:ext cx="463550" cy="2118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4.2</a:t>
            </a:r>
            <a:endParaRPr lang="hr-HR" sz="1600" dirty="0"/>
          </a:p>
        </p:txBody>
      </p:sp>
      <p:sp>
        <p:nvSpPr>
          <p:cNvPr id="12" name="Rectangle 11">
            <a:extLst>
              <a:ext uri="{FF2B5EF4-FFF2-40B4-BE49-F238E27FC236}">
                <a16:creationId xmlns:a16="http://schemas.microsoft.com/office/drawing/2014/main" id="{B03AC419-DF90-4162-A01C-0167DB8E9D0E}"/>
              </a:ext>
            </a:extLst>
          </p:cNvPr>
          <p:cNvSpPr/>
          <p:nvPr/>
        </p:nvSpPr>
        <p:spPr>
          <a:xfrm>
            <a:off x="186799" y="3354433"/>
            <a:ext cx="463550" cy="2118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4.2</a:t>
            </a:r>
            <a:endParaRPr lang="hr-HR" sz="1600" dirty="0"/>
          </a:p>
        </p:txBody>
      </p:sp>
      <p:sp>
        <p:nvSpPr>
          <p:cNvPr id="13" name="Rectangle 12">
            <a:extLst>
              <a:ext uri="{FF2B5EF4-FFF2-40B4-BE49-F238E27FC236}">
                <a16:creationId xmlns:a16="http://schemas.microsoft.com/office/drawing/2014/main" id="{85E03CE3-9B79-41CC-80E0-8C4A5005BE55}"/>
              </a:ext>
            </a:extLst>
          </p:cNvPr>
          <p:cNvSpPr/>
          <p:nvPr/>
        </p:nvSpPr>
        <p:spPr>
          <a:xfrm>
            <a:off x="189448" y="3726660"/>
            <a:ext cx="463550" cy="2118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4.6</a:t>
            </a:r>
            <a:endParaRPr lang="hr-HR" sz="1600" dirty="0"/>
          </a:p>
        </p:txBody>
      </p:sp>
      <p:sp>
        <p:nvSpPr>
          <p:cNvPr id="14" name="Rectangle 13">
            <a:extLst>
              <a:ext uri="{FF2B5EF4-FFF2-40B4-BE49-F238E27FC236}">
                <a16:creationId xmlns:a16="http://schemas.microsoft.com/office/drawing/2014/main" id="{3FD0FAC5-4EA8-4887-9195-AAEDB9DFCDB7}"/>
              </a:ext>
            </a:extLst>
          </p:cNvPr>
          <p:cNvSpPr/>
          <p:nvPr/>
        </p:nvSpPr>
        <p:spPr>
          <a:xfrm>
            <a:off x="186799" y="4188814"/>
            <a:ext cx="463550" cy="2118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4.3</a:t>
            </a:r>
            <a:endParaRPr lang="hr-HR"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circle(in)">
                                      <p:cBhvr>
                                        <p:cTn id="11" dur="20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circle(in)">
                                      <p:cBhvr>
                                        <p:cTn id="16" dur="2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circle(in)">
                                      <p:cBhvr>
                                        <p:cTn id="21" dur="20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circle(in)">
                                      <p:cBhvr>
                                        <p:cTn id="26" dur="20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circle(in)">
                                      <p:cBhvr>
                                        <p:cTn id="31" dur="20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circle(in)">
                                      <p:cBhvr>
                                        <p:cTn id="36" dur="20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circle(in)">
                                      <p:cBhvr>
                                        <p:cTn id="41" dur="2000"/>
                                        <p:tgtEl>
                                          <p:spTgt spid="12"/>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circle(in)">
                                      <p:cBhvr>
                                        <p:cTn id="46" dur="2000"/>
                                        <p:tgtEl>
                                          <p:spTgt spid="13"/>
                                        </p:tgtEl>
                                      </p:cBhvr>
                                    </p:animEffect>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circle(in)">
                                      <p:cBhvr>
                                        <p:cTn id="51"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P spid="10" grpId="0" animBg="1"/>
      <p:bldP spid="11" grpId="0" animBg="1"/>
      <p:bldP spid="12" grpId="0" animBg="1"/>
      <p:bldP spid="13" grpId="0" animBg="1"/>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E3EA2-BBB4-4046-85CB-BECD4E792FDF}"/>
              </a:ext>
            </a:extLst>
          </p:cNvPr>
          <p:cNvSpPr>
            <a:spLocks noGrp="1"/>
          </p:cNvSpPr>
          <p:nvPr>
            <p:ph type="ctrTitle"/>
          </p:nvPr>
        </p:nvSpPr>
        <p:spPr>
          <a:xfrm>
            <a:off x="308696" y="272502"/>
            <a:ext cx="8127011" cy="750899"/>
          </a:xfrm>
        </p:spPr>
        <p:txBody>
          <a:bodyPr/>
          <a:lstStyle/>
          <a:p>
            <a:r>
              <a:rPr lang="en-GB" noProof="0" dirty="0"/>
              <a:t>2050: a sustainable, carbon-neutral society</a:t>
            </a:r>
          </a:p>
        </p:txBody>
      </p:sp>
      <p:sp>
        <p:nvSpPr>
          <p:cNvPr id="4" name="Title 1">
            <a:extLst>
              <a:ext uri="{FF2B5EF4-FFF2-40B4-BE49-F238E27FC236}">
                <a16:creationId xmlns:a16="http://schemas.microsoft.com/office/drawing/2014/main" id="{A1A1F06B-CC09-4EC0-AA26-9E1206306BE9}"/>
              </a:ext>
            </a:extLst>
          </p:cNvPr>
          <p:cNvSpPr txBox="1">
            <a:spLocks/>
          </p:cNvSpPr>
          <p:nvPr/>
        </p:nvSpPr>
        <p:spPr>
          <a:xfrm>
            <a:off x="397881" y="4015390"/>
            <a:ext cx="994692" cy="750899"/>
          </a:xfrm>
          <a:prstGeom prst="rect">
            <a:avLst/>
          </a:prstGeom>
          <a:ln>
            <a:noFill/>
          </a:ln>
        </p:spPr>
        <p:txBody>
          <a:bodyPr rtlCol="0" anchor="ctr">
            <a:noAutofit/>
          </a:bodyPr>
          <a:lstStyle>
            <a:lvl1pPr algn="l" defTabSz="457200" rtl="0" eaLnBrk="0" fontAlgn="base" hangingPunct="0">
              <a:spcBef>
                <a:spcPct val="0"/>
              </a:spcBef>
              <a:spcAft>
                <a:spcPct val="0"/>
              </a:spcAft>
              <a:defRPr lang="en-US" sz="2400" kern="1200" dirty="0">
                <a:solidFill>
                  <a:schemeClr val="accent1"/>
                </a:solidFill>
                <a:effectLst/>
                <a:latin typeface="Arial"/>
                <a:ea typeface="+mn-ea"/>
                <a:cs typeface="Arial"/>
              </a:defRPr>
            </a:lvl1pPr>
            <a:lvl2pPr algn="l" defTabSz="457200" rtl="0" eaLnBrk="0" fontAlgn="base" hangingPunct="0">
              <a:spcBef>
                <a:spcPct val="0"/>
              </a:spcBef>
              <a:spcAft>
                <a:spcPct val="0"/>
              </a:spcAft>
              <a:defRPr sz="2600">
                <a:solidFill>
                  <a:schemeClr val="accent1"/>
                </a:solidFill>
                <a:latin typeface="Arial" charset="0"/>
                <a:ea typeface="MS PGothic" panose="020B0600070205080204" pitchFamily="34" charset="-128"/>
                <a:cs typeface="Arial" charset="0"/>
              </a:defRPr>
            </a:lvl2pPr>
            <a:lvl3pPr algn="l" defTabSz="457200" rtl="0" eaLnBrk="0" fontAlgn="base" hangingPunct="0">
              <a:spcBef>
                <a:spcPct val="0"/>
              </a:spcBef>
              <a:spcAft>
                <a:spcPct val="0"/>
              </a:spcAft>
              <a:defRPr sz="2600">
                <a:solidFill>
                  <a:schemeClr val="accent1"/>
                </a:solidFill>
                <a:latin typeface="Arial" charset="0"/>
                <a:ea typeface="MS PGothic" panose="020B0600070205080204" pitchFamily="34" charset="-128"/>
                <a:cs typeface="Arial" charset="0"/>
              </a:defRPr>
            </a:lvl3pPr>
            <a:lvl4pPr algn="l" defTabSz="457200" rtl="0" eaLnBrk="0" fontAlgn="base" hangingPunct="0">
              <a:spcBef>
                <a:spcPct val="0"/>
              </a:spcBef>
              <a:spcAft>
                <a:spcPct val="0"/>
              </a:spcAft>
              <a:defRPr sz="2600">
                <a:solidFill>
                  <a:schemeClr val="accent1"/>
                </a:solidFill>
                <a:latin typeface="Arial" charset="0"/>
                <a:ea typeface="MS PGothic" panose="020B0600070205080204" pitchFamily="34" charset="-128"/>
                <a:cs typeface="Arial" charset="0"/>
              </a:defRPr>
            </a:lvl4pPr>
            <a:lvl5pPr algn="l" defTabSz="457200" rtl="0" eaLnBrk="0" fontAlgn="base" hangingPunct="0">
              <a:spcBef>
                <a:spcPct val="0"/>
              </a:spcBef>
              <a:spcAft>
                <a:spcPct val="0"/>
              </a:spcAft>
              <a:defRPr sz="2600">
                <a:solidFill>
                  <a:schemeClr val="accent1"/>
                </a:solidFill>
                <a:latin typeface="Arial" charset="0"/>
                <a:ea typeface="MS PGothic" panose="020B0600070205080204" pitchFamily="34" charset="-128"/>
                <a:cs typeface="Arial" charset="0"/>
              </a:defRPr>
            </a:lvl5pPr>
            <a:lvl6pPr marL="457200" algn="l" defTabSz="457200" rtl="0" eaLnBrk="1" fontAlgn="base" hangingPunct="1">
              <a:spcBef>
                <a:spcPct val="0"/>
              </a:spcBef>
              <a:spcAft>
                <a:spcPct val="0"/>
              </a:spcAft>
              <a:defRPr sz="2600">
                <a:solidFill>
                  <a:schemeClr val="accent1"/>
                </a:solidFill>
                <a:latin typeface="Arial" charset="0"/>
                <a:ea typeface="ＭＳ Ｐゴシック" charset="0"/>
              </a:defRPr>
            </a:lvl6pPr>
            <a:lvl7pPr marL="914400" algn="l" defTabSz="457200" rtl="0" eaLnBrk="1" fontAlgn="base" hangingPunct="1">
              <a:spcBef>
                <a:spcPct val="0"/>
              </a:spcBef>
              <a:spcAft>
                <a:spcPct val="0"/>
              </a:spcAft>
              <a:defRPr sz="2600">
                <a:solidFill>
                  <a:schemeClr val="accent1"/>
                </a:solidFill>
                <a:latin typeface="Arial" charset="0"/>
                <a:ea typeface="ＭＳ Ｐゴシック" charset="0"/>
              </a:defRPr>
            </a:lvl7pPr>
            <a:lvl8pPr marL="1371600" algn="l" defTabSz="457200" rtl="0" eaLnBrk="1" fontAlgn="base" hangingPunct="1">
              <a:spcBef>
                <a:spcPct val="0"/>
              </a:spcBef>
              <a:spcAft>
                <a:spcPct val="0"/>
              </a:spcAft>
              <a:defRPr sz="2600">
                <a:solidFill>
                  <a:schemeClr val="accent1"/>
                </a:solidFill>
                <a:latin typeface="Arial" charset="0"/>
                <a:ea typeface="ＭＳ Ｐゴシック" charset="0"/>
              </a:defRPr>
            </a:lvl8pPr>
            <a:lvl9pPr marL="1828800" algn="l" defTabSz="457200" rtl="0" eaLnBrk="1" fontAlgn="base" hangingPunct="1">
              <a:spcBef>
                <a:spcPct val="0"/>
              </a:spcBef>
              <a:spcAft>
                <a:spcPct val="0"/>
              </a:spcAft>
              <a:defRPr sz="2600">
                <a:solidFill>
                  <a:schemeClr val="accent1"/>
                </a:solidFill>
                <a:latin typeface="Arial" charset="0"/>
                <a:ea typeface="ＭＳ Ｐゴシック" charset="0"/>
              </a:defRPr>
            </a:lvl9pPr>
          </a:lstStyle>
          <a:p>
            <a:r>
              <a:rPr lang="en-GB" dirty="0"/>
              <a:t>2020</a:t>
            </a:r>
            <a:endParaRPr lang="hr-HR" dirty="0"/>
          </a:p>
        </p:txBody>
      </p:sp>
      <p:sp>
        <p:nvSpPr>
          <p:cNvPr id="5" name="Title 1">
            <a:extLst>
              <a:ext uri="{FF2B5EF4-FFF2-40B4-BE49-F238E27FC236}">
                <a16:creationId xmlns:a16="http://schemas.microsoft.com/office/drawing/2014/main" id="{F331B3C5-62A2-4BCC-ADC2-46D3F3B4F1AF}"/>
              </a:ext>
            </a:extLst>
          </p:cNvPr>
          <p:cNvSpPr txBox="1">
            <a:spLocks/>
          </p:cNvSpPr>
          <p:nvPr/>
        </p:nvSpPr>
        <p:spPr>
          <a:xfrm>
            <a:off x="397880" y="2100463"/>
            <a:ext cx="8127011" cy="750899"/>
          </a:xfrm>
          <a:prstGeom prst="rect">
            <a:avLst/>
          </a:prstGeom>
          <a:ln>
            <a:noFill/>
          </a:ln>
        </p:spPr>
        <p:txBody>
          <a:bodyPr rtlCol="0" anchor="ctr">
            <a:noAutofit/>
          </a:bodyPr>
          <a:lstStyle>
            <a:lvl1pPr algn="l" defTabSz="457200" rtl="0" eaLnBrk="0" fontAlgn="base" hangingPunct="0">
              <a:spcBef>
                <a:spcPct val="0"/>
              </a:spcBef>
              <a:spcAft>
                <a:spcPct val="0"/>
              </a:spcAft>
              <a:defRPr lang="en-US" sz="2400" kern="1200" dirty="0">
                <a:solidFill>
                  <a:schemeClr val="accent1"/>
                </a:solidFill>
                <a:effectLst/>
                <a:latin typeface="Arial"/>
                <a:ea typeface="+mn-ea"/>
                <a:cs typeface="Arial"/>
              </a:defRPr>
            </a:lvl1pPr>
            <a:lvl2pPr algn="l" defTabSz="457200" rtl="0" eaLnBrk="0" fontAlgn="base" hangingPunct="0">
              <a:spcBef>
                <a:spcPct val="0"/>
              </a:spcBef>
              <a:spcAft>
                <a:spcPct val="0"/>
              </a:spcAft>
              <a:defRPr sz="2600">
                <a:solidFill>
                  <a:schemeClr val="accent1"/>
                </a:solidFill>
                <a:latin typeface="Arial" charset="0"/>
                <a:ea typeface="MS PGothic" panose="020B0600070205080204" pitchFamily="34" charset="-128"/>
                <a:cs typeface="Arial" charset="0"/>
              </a:defRPr>
            </a:lvl2pPr>
            <a:lvl3pPr algn="l" defTabSz="457200" rtl="0" eaLnBrk="0" fontAlgn="base" hangingPunct="0">
              <a:spcBef>
                <a:spcPct val="0"/>
              </a:spcBef>
              <a:spcAft>
                <a:spcPct val="0"/>
              </a:spcAft>
              <a:defRPr sz="2600">
                <a:solidFill>
                  <a:schemeClr val="accent1"/>
                </a:solidFill>
                <a:latin typeface="Arial" charset="0"/>
                <a:ea typeface="MS PGothic" panose="020B0600070205080204" pitchFamily="34" charset="-128"/>
                <a:cs typeface="Arial" charset="0"/>
              </a:defRPr>
            </a:lvl3pPr>
            <a:lvl4pPr algn="l" defTabSz="457200" rtl="0" eaLnBrk="0" fontAlgn="base" hangingPunct="0">
              <a:spcBef>
                <a:spcPct val="0"/>
              </a:spcBef>
              <a:spcAft>
                <a:spcPct val="0"/>
              </a:spcAft>
              <a:defRPr sz="2600">
                <a:solidFill>
                  <a:schemeClr val="accent1"/>
                </a:solidFill>
                <a:latin typeface="Arial" charset="0"/>
                <a:ea typeface="MS PGothic" panose="020B0600070205080204" pitchFamily="34" charset="-128"/>
                <a:cs typeface="Arial" charset="0"/>
              </a:defRPr>
            </a:lvl4pPr>
            <a:lvl5pPr algn="l" defTabSz="457200" rtl="0" eaLnBrk="0" fontAlgn="base" hangingPunct="0">
              <a:spcBef>
                <a:spcPct val="0"/>
              </a:spcBef>
              <a:spcAft>
                <a:spcPct val="0"/>
              </a:spcAft>
              <a:defRPr sz="2600">
                <a:solidFill>
                  <a:schemeClr val="accent1"/>
                </a:solidFill>
                <a:latin typeface="Arial" charset="0"/>
                <a:ea typeface="MS PGothic" panose="020B0600070205080204" pitchFamily="34" charset="-128"/>
                <a:cs typeface="Arial" charset="0"/>
              </a:defRPr>
            </a:lvl5pPr>
            <a:lvl6pPr marL="457200" algn="l" defTabSz="457200" rtl="0" eaLnBrk="1" fontAlgn="base" hangingPunct="1">
              <a:spcBef>
                <a:spcPct val="0"/>
              </a:spcBef>
              <a:spcAft>
                <a:spcPct val="0"/>
              </a:spcAft>
              <a:defRPr sz="2600">
                <a:solidFill>
                  <a:schemeClr val="accent1"/>
                </a:solidFill>
                <a:latin typeface="Arial" charset="0"/>
                <a:ea typeface="ＭＳ Ｐゴシック" charset="0"/>
              </a:defRPr>
            </a:lvl6pPr>
            <a:lvl7pPr marL="914400" algn="l" defTabSz="457200" rtl="0" eaLnBrk="1" fontAlgn="base" hangingPunct="1">
              <a:spcBef>
                <a:spcPct val="0"/>
              </a:spcBef>
              <a:spcAft>
                <a:spcPct val="0"/>
              </a:spcAft>
              <a:defRPr sz="2600">
                <a:solidFill>
                  <a:schemeClr val="accent1"/>
                </a:solidFill>
                <a:latin typeface="Arial" charset="0"/>
                <a:ea typeface="ＭＳ Ｐゴシック" charset="0"/>
              </a:defRPr>
            </a:lvl7pPr>
            <a:lvl8pPr marL="1371600" algn="l" defTabSz="457200" rtl="0" eaLnBrk="1" fontAlgn="base" hangingPunct="1">
              <a:spcBef>
                <a:spcPct val="0"/>
              </a:spcBef>
              <a:spcAft>
                <a:spcPct val="0"/>
              </a:spcAft>
              <a:defRPr sz="2600">
                <a:solidFill>
                  <a:schemeClr val="accent1"/>
                </a:solidFill>
                <a:latin typeface="Arial" charset="0"/>
                <a:ea typeface="ＭＳ Ｐゴシック" charset="0"/>
              </a:defRPr>
            </a:lvl8pPr>
            <a:lvl9pPr marL="1828800" algn="l" defTabSz="457200" rtl="0" eaLnBrk="1" fontAlgn="base" hangingPunct="1">
              <a:spcBef>
                <a:spcPct val="0"/>
              </a:spcBef>
              <a:spcAft>
                <a:spcPct val="0"/>
              </a:spcAft>
              <a:defRPr sz="2600">
                <a:solidFill>
                  <a:schemeClr val="accent1"/>
                </a:solidFill>
                <a:latin typeface="Arial" charset="0"/>
                <a:ea typeface="ＭＳ Ｐゴシック" charset="0"/>
              </a:defRPr>
            </a:lvl9pPr>
          </a:lstStyle>
          <a:p>
            <a:r>
              <a:rPr lang="en-GB" dirty="0"/>
              <a:t>2030</a:t>
            </a:r>
            <a:endParaRPr lang="hr-HR" dirty="0"/>
          </a:p>
        </p:txBody>
      </p:sp>
      <p:sp>
        <p:nvSpPr>
          <p:cNvPr id="6" name="Title 1">
            <a:extLst>
              <a:ext uri="{FF2B5EF4-FFF2-40B4-BE49-F238E27FC236}">
                <a16:creationId xmlns:a16="http://schemas.microsoft.com/office/drawing/2014/main" id="{A4B409F2-1FE7-4F1C-B8E0-E1DC3436D575}"/>
              </a:ext>
            </a:extLst>
          </p:cNvPr>
          <p:cNvSpPr txBox="1">
            <a:spLocks/>
          </p:cNvSpPr>
          <p:nvPr/>
        </p:nvSpPr>
        <p:spPr>
          <a:xfrm>
            <a:off x="3243884" y="4015388"/>
            <a:ext cx="5959258" cy="750899"/>
          </a:xfrm>
          <a:prstGeom prst="rect">
            <a:avLst/>
          </a:prstGeom>
          <a:ln>
            <a:noFill/>
          </a:ln>
        </p:spPr>
        <p:txBody>
          <a:bodyPr rtlCol="0" anchor="ctr">
            <a:noAutofit/>
          </a:bodyPr>
          <a:lstStyle>
            <a:lvl1pPr algn="l" defTabSz="457200" rtl="0" eaLnBrk="0" fontAlgn="base" hangingPunct="0">
              <a:spcBef>
                <a:spcPct val="0"/>
              </a:spcBef>
              <a:spcAft>
                <a:spcPct val="0"/>
              </a:spcAft>
              <a:defRPr lang="en-US" sz="2400" kern="1200" dirty="0">
                <a:solidFill>
                  <a:schemeClr val="accent1"/>
                </a:solidFill>
                <a:effectLst/>
                <a:latin typeface="Arial"/>
                <a:ea typeface="+mn-ea"/>
                <a:cs typeface="Arial"/>
              </a:defRPr>
            </a:lvl1pPr>
            <a:lvl2pPr algn="l" defTabSz="457200" rtl="0" eaLnBrk="0" fontAlgn="base" hangingPunct="0">
              <a:spcBef>
                <a:spcPct val="0"/>
              </a:spcBef>
              <a:spcAft>
                <a:spcPct val="0"/>
              </a:spcAft>
              <a:defRPr sz="2600">
                <a:solidFill>
                  <a:schemeClr val="accent1"/>
                </a:solidFill>
                <a:latin typeface="Arial" charset="0"/>
                <a:ea typeface="MS PGothic" panose="020B0600070205080204" pitchFamily="34" charset="-128"/>
                <a:cs typeface="Arial" charset="0"/>
              </a:defRPr>
            </a:lvl2pPr>
            <a:lvl3pPr algn="l" defTabSz="457200" rtl="0" eaLnBrk="0" fontAlgn="base" hangingPunct="0">
              <a:spcBef>
                <a:spcPct val="0"/>
              </a:spcBef>
              <a:spcAft>
                <a:spcPct val="0"/>
              </a:spcAft>
              <a:defRPr sz="2600">
                <a:solidFill>
                  <a:schemeClr val="accent1"/>
                </a:solidFill>
                <a:latin typeface="Arial" charset="0"/>
                <a:ea typeface="MS PGothic" panose="020B0600070205080204" pitchFamily="34" charset="-128"/>
                <a:cs typeface="Arial" charset="0"/>
              </a:defRPr>
            </a:lvl3pPr>
            <a:lvl4pPr algn="l" defTabSz="457200" rtl="0" eaLnBrk="0" fontAlgn="base" hangingPunct="0">
              <a:spcBef>
                <a:spcPct val="0"/>
              </a:spcBef>
              <a:spcAft>
                <a:spcPct val="0"/>
              </a:spcAft>
              <a:defRPr sz="2600">
                <a:solidFill>
                  <a:schemeClr val="accent1"/>
                </a:solidFill>
                <a:latin typeface="Arial" charset="0"/>
                <a:ea typeface="MS PGothic" panose="020B0600070205080204" pitchFamily="34" charset="-128"/>
                <a:cs typeface="Arial" charset="0"/>
              </a:defRPr>
            </a:lvl4pPr>
            <a:lvl5pPr algn="l" defTabSz="457200" rtl="0" eaLnBrk="0" fontAlgn="base" hangingPunct="0">
              <a:spcBef>
                <a:spcPct val="0"/>
              </a:spcBef>
              <a:spcAft>
                <a:spcPct val="0"/>
              </a:spcAft>
              <a:defRPr sz="2600">
                <a:solidFill>
                  <a:schemeClr val="accent1"/>
                </a:solidFill>
                <a:latin typeface="Arial" charset="0"/>
                <a:ea typeface="MS PGothic" panose="020B0600070205080204" pitchFamily="34" charset="-128"/>
                <a:cs typeface="Arial" charset="0"/>
              </a:defRPr>
            </a:lvl5pPr>
            <a:lvl6pPr marL="457200" algn="l" defTabSz="457200" rtl="0" eaLnBrk="1" fontAlgn="base" hangingPunct="1">
              <a:spcBef>
                <a:spcPct val="0"/>
              </a:spcBef>
              <a:spcAft>
                <a:spcPct val="0"/>
              </a:spcAft>
              <a:defRPr sz="2600">
                <a:solidFill>
                  <a:schemeClr val="accent1"/>
                </a:solidFill>
                <a:latin typeface="Arial" charset="0"/>
                <a:ea typeface="ＭＳ Ｐゴシック" charset="0"/>
              </a:defRPr>
            </a:lvl6pPr>
            <a:lvl7pPr marL="914400" algn="l" defTabSz="457200" rtl="0" eaLnBrk="1" fontAlgn="base" hangingPunct="1">
              <a:spcBef>
                <a:spcPct val="0"/>
              </a:spcBef>
              <a:spcAft>
                <a:spcPct val="0"/>
              </a:spcAft>
              <a:defRPr sz="2600">
                <a:solidFill>
                  <a:schemeClr val="accent1"/>
                </a:solidFill>
                <a:latin typeface="Arial" charset="0"/>
                <a:ea typeface="ＭＳ Ｐゴシック" charset="0"/>
              </a:defRPr>
            </a:lvl7pPr>
            <a:lvl8pPr marL="1371600" algn="l" defTabSz="457200" rtl="0" eaLnBrk="1" fontAlgn="base" hangingPunct="1">
              <a:spcBef>
                <a:spcPct val="0"/>
              </a:spcBef>
              <a:spcAft>
                <a:spcPct val="0"/>
              </a:spcAft>
              <a:defRPr sz="2600">
                <a:solidFill>
                  <a:schemeClr val="accent1"/>
                </a:solidFill>
                <a:latin typeface="Arial" charset="0"/>
                <a:ea typeface="ＭＳ Ｐゴシック" charset="0"/>
              </a:defRPr>
            </a:lvl8pPr>
            <a:lvl9pPr marL="1828800" algn="l" defTabSz="457200" rtl="0" eaLnBrk="1" fontAlgn="base" hangingPunct="1">
              <a:spcBef>
                <a:spcPct val="0"/>
              </a:spcBef>
              <a:spcAft>
                <a:spcPct val="0"/>
              </a:spcAft>
              <a:defRPr sz="2600">
                <a:solidFill>
                  <a:schemeClr val="accent1"/>
                </a:solidFill>
                <a:latin typeface="Arial" charset="0"/>
                <a:ea typeface="ＭＳ Ｐゴシック" charset="0"/>
              </a:defRPr>
            </a:lvl9pPr>
          </a:lstStyle>
          <a:p>
            <a:r>
              <a:rPr lang="en-GB" dirty="0"/>
              <a:t>evidence-based statistical da</a:t>
            </a:r>
            <a:r>
              <a:rPr lang="hr-HR" dirty="0"/>
              <a:t>t</a:t>
            </a:r>
            <a:r>
              <a:rPr lang="en-GB" dirty="0"/>
              <a:t>a</a:t>
            </a:r>
            <a:r>
              <a:rPr lang="hr-HR" dirty="0"/>
              <a:t>,</a:t>
            </a:r>
          </a:p>
          <a:p>
            <a:r>
              <a:rPr lang="hr-HR" b="1" dirty="0" err="1"/>
              <a:t>verified</a:t>
            </a:r>
            <a:r>
              <a:rPr lang="hr-HR" b="1" dirty="0"/>
              <a:t> </a:t>
            </a:r>
            <a:r>
              <a:rPr lang="hr-HR" b="1" dirty="0" err="1"/>
              <a:t>by</a:t>
            </a:r>
            <a:r>
              <a:rPr lang="hr-HR" b="1" dirty="0"/>
              <a:t> </a:t>
            </a:r>
            <a:r>
              <a:rPr lang="hr-HR" b="1" dirty="0" err="1"/>
              <a:t>the</a:t>
            </a:r>
            <a:r>
              <a:rPr lang="hr-HR" b="1" dirty="0"/>
              <a:t> </a:t>
            </a:r>
            <a:r>
              <a:rPr lang="hr-HR" b="1" dirty="0" err="1"/>
              <a:t>national</a:t>
            </a:r>
            <a:r>
              <a:rPr lang="hr-HR" b="1" dirty="0"/>
              <a:t> </a:t>
            </a:r>
            <a:r>
              <a:rPr lang="hr-HR" b="1" dirty="0" err="1"/>
              <a:t>stakeholders</a:t>
            </a:r>
            <a:endParaRPr lang="hr-HR" b="1" dirty="0"/>
          </a:p>
        </p:txBody>
      </p:sp>
      <p:sp>
        <p:nvSpPr>
          <p:cNvPr id="7" name="Title 1">
            <a:extLst>
              <a:ext uri="{FF2B5EF4-FFF2-40B4-BE49-F238E27FC236}">
                <a16:creationId xmlns:a16="http://schemas.microsoft.com/office/drawing/2014/main" id="{DC26218C-1E25-4CFD-8D33-C3391122D878}"/>
              </a:ext>
            </a:extLst>
          </p:cNvPr>
          <p:cNvSpPr txBox="1">
            <a:spLocks/>
          </p:cNvSpPr>
          <p:nvPr/>
        </p:nvSpPr>
        <p:spPr>
          <a:xfrm>
            <a:off x="1209689" y="2889042"/>
            <a:ext cx="4688067" cy="750899"/>
          </a:xfrm>
          <a:prstGeom prst="rect">
            <a:avLst/>
          </a:prstGeom>
          <a:ln/>
        </p:spPr>
        <p:style>
          <a:lnRef idx="2">
            <a:schemeClr val="accent1"/>
          </a:lnRef>
          <a:fillRef idx="1">
            <a:schemeClr val="lt1"/>
          </a:fillRef>
          <a:effectRef idx="0">
            <a:schemeClr val="accent1"/>
          </a:effectRef>
          <a:fontRef idx="minor">
            <a:schemeClr val="dk1"/>
          </a:fontRef>
        </p:style>
        <p:txBody>
          <a:bodyPr rtlCol="0" anchor="ctr">
            <a:noAutofit/>
          </a:bodyPr>
          <a:lstStyle>
            <a:lvl1pPr algn="l" defTabSz="457200" rtl="0" eaLnBrk="0" fontAlgn="base" hangingPunct="0">
              <a:spcBef>
                <a:spcPct val="0"/>
              </a:spcBef>
              <a:spcAft>
                <a:spcPct val="0"/>
              </a:spcAft>
              <a:defRPr lang="en-US" sz="2400" kern="1200" dirty="0">
                <a:solidFill>
                  <a:schemeClr val="accent1"/>
                </a:solidFill>
                <a:effectLst/>
                <a:latin typeface="Arial"/>
                <a:ea typeface="+mn-ea"/>
                <a:cs typeface="Arial"/>
              </a:defRPr>
            </a:lvl1pPr>
            <a:lvl2pPr algn="l" defTabSz="457200" rtl="0" eaLnBrk="0" fontAlgn="base" hangingPunct="0">
              <a:spcBef>
                <a:spcPct val="0"/>
              </a:spcBef>
              <a:spcAft>
                <a:spcPct val="0"/>
              </a:spcAft>
              <a:defRPr sz="2600">
                <a:solidFill>
                  <a:schemeClr val="accent1"/>
                </a:solidFill>
                <a:latin typeface="Arial" charset="0"/>
                <a:ea typeface="MS PGothic" panose="020B0600070205080204" pitchFamily="34" charset="-128"/>
                <a:cs typeface="Arial" charset="0"/>
              </a:defRPr>
            </a:lvl2pPr>
            <a:lvl3pPr algn="l" defTabSz="457200" rtl="0" eaLnBrk="0" fontAlgn="base" hangingPunct="0">
              <a:spcBef>
                <a:spcPct val="0"/>
              </a:spcBef>
              <a:spcAft>
                <a:spcPct val="0"/>
              </a:spcAft>
              <a:defRPr sz="2600">
                <a:solidFill>
                  <a:schemeClr val="accent1"/>
                </a:solidFill>
                <a:latin typeface="Arial" charset="0"/>
                <a:ea typeface="MS PGothic" panose="020B0600070205080204" pitchFamily="34" charset="-128"/>
                <a:cs typeface="Arial" charset="0"/>
              </a:defRPr>
            </a:lvl3pPr>
            <a:lvl4pPr algn="l" defTabSz="457200" rtl="0" eaLnBrk="0" fontAlgn="base" hangingPunct="0">
              <a:spcBef>
                <a:spcPct val="0"/>
              </a:spcBef>
              <a:spcAft>
                <a:spcPct val="0"/>
              </a:spcAft>
              <a:defRPr sz="2600">
                <a:solidFill>
                  <a:schemeClr val="accent1"/>
                </a:solidFill>
                <a:latin typeface="Arial" charset="0"/>
                <a:ea typeface="MS PGothic" panose="020B0600070205080204" pitchFamily="34" charset="-128"/>
                <a:cs typeface="Arial" charset="0"/>
              </a:defRPr>
            </a:lvl4pPr>
            <a:lvl5pPr algn="l" defTabSz="457200" rtl="0" eaLnBrk="0" fontAlgn="base" hangingPunct="0">
              <a:spcBef>
                <a:spcPct val="0"/>
              </a:spcBef>
              <a:spcAft>
                <a:spcPct val="0"/>
              </a:spcAft>
              <a:defRPr sz="2600">
                <a:solidFill>
                  <a:schemeClr val="accent1"/>
                </a:solidFill>
                <a:latin typeface="Arial" charset="0"/>
                <a:ea typeface="MS PGothic" panose="020B0600070205080204" pitchFamily="34" charset="-128"/>
                <a:cs typeface="Arial" charset="0"/>
              </a:defRPr>
            </a:lvl5pPr>
            <a:lvl6pPr marL="457200" algn="l" defTabSz="457200" rtl="0" eaLnBrk="1" fontAlgn="base" hangingPunct="1">
              <a:spcBef>
                <a:spcPct val="0"/>
              </a:spcBef>
              <a:spcAft>
                <a:spcPct val="0"/>
              </a:spcAft>
              <a:defRPr sz="2600">
                <a:solidFill>
                  <a:schemeClr val="accent1"/>
                </a:solidFill>
                <a:latin typeface="Arial" charset="0"/>
                <a:ea typeface="ＭＳ Ｐゴシック" charset="0"/>
              </a:defRPr>
            </a:lvl6pPr>
            <a:lvl7pPr marL="914400" algn="l" defTabSz="457200" rtl="0" eaLnBrk="1" fontAlgn="base" hangingPunct="1">
              <a:spcBef>
                <a:spcPct val="0"/>
              </a:spcBef>
              <a:spcAft>
                <a:spcPct val="0"/>
              </a:spcAft>
              <a:defRPr sz="2600">
                <a:solidFill>
                  <a:schemeClr val="accent1"/>
                </a:solidFill>
                <a:latin typeface="Arial" charset="0"/>
                <a:ea typeface="ＭＳ Ｐゴシック" charset="0"/>
              </a:defRPr>
            </a:lvl7pPr>
            <a:lvl8pPr marL="1371600" algn="l" defTabSz="457200" rtl="0" eaLnBrk="1" fontAlgn="base" hangingPunct="1">
              <a:spcBef>
                <a:spcPct val="0"/>
              </a:spcBef>
              <a:spcAft>
                <a:spcPct val="0"/>
              </a:spcAft>
              <a:defRPr sz="2600">
                <a:solidFill>
                  <a:schemeClr val="accent1"/>
                </a:solidFill>
                <a:latin typeface="Arial" charset="0"/>
                <a:ea typeface="ＭＳ Ｐゴシック" charset="0"/>
              </a:defRPr>
            </a:lvl8pPr>
            <a:lvl9pPr marL="1828800" algn="l" defTabSz="457200" rtl="0" eaLnBrk="1" fontAlgn="base" hangingPunct="1">
              <a:spcBef>
                <a:spcPct val="0"/>
              </a:spcBef>
              <a:spcAft>
                <a:spcPct val="0"/>
              </a:spcAft>
              <a:defRPr sz="2600">
                <a:solidFill>
                  <a:schemeClr val="accent1"/>
                </a:solidFill>
                <a:latin typeface="Arial" charset="0"/>
                <a:ea typeface="ＭＳ Ｐゴシック" charset="0"/>
              </a:defRPr>
            </a:lvl9pPr>
          </a:lstStyle>
          <a:p>
            <a:pPr algn="ctr"/>
            <a:r>
              <a:rPr lang="en-GB" dirty="0"/>
              <a:t>National Bioeconomy Action Plan &amp; SRIA</a:t>
            </a:r>
            <a:endParaRPr lang="hr-HR" dirty="0"/>
          </a:p>
        </p:txBody>
      </p:sp>
      <p:sp>
        <p:nvSpPr>
          <p:cNvPr id="8" name="Title 1">
            <a:extLst>
              <a:ext uri="{FF2B5EF4-FFF2-40B4-BE49-F238E27FC236}">
                <a16:creationId xmlns:a16="http://schemas.microsoft.com/office/drawing/2014/main" id="{B0735465-C1DC-4B36-B36A-90B63D0E74AB}"/>
              </a:ext>
            </a:extLst>
          </p:cNvPr>
          <p:cNvSpPr txBox="1">
            <a:spLocks/>
          </p:cNvSpPr>
          <p:nvPr/>
        </p:nvSpPr>
        <p:spPr>
          <a:xfrm>
            <a:off x="2000605" y="1203413"/>
            <a:ext cx="3747102" cy="750899"/>
          </a:xfrm>
          <a:prstGeom prst="rect">
            <a:avLst/>
          </a:prstGeom>
          <a:ln/>
        </p:spPr>
        <p:style>
          <a:lnRef idx="2">
            <a:schemeClr val="accent1"/>
          </a:lnRef>
          <a:fillRef idx="1">
            <a:schemeClr val="lt1"/>
          </a:fillRef>
          <a:effectRef idx="0">
            <a:schemeClr val="accent1"/>
          </a:effectRef>
          <a:fontRef idx="minor">
            <a:schemeClr val="dk1"/>
          </a:fontRef>
        </p:style>
        <p:txBody>
          <a:bodyPr rtlCol="0" anchor="ctr">
            <a:noAutofit/>
          </a:bodyPr>
          <a:lstStyle>
            <a:lvl1pPr algn="l" defTabSz="457200" rtl="0" eaLnBrk="0" fontAlgn="base" hangingPunct="0">
              <a:spcBef>
                <a:spcPct val="0"/>
              </a:spcBef>
              <a:spcAft>
                <a:spcPct val="0"/>
              </a:spcAft>
              <a:defRPr lang="en-US" sz="2400" kern="1200" dirty="0">
                <a:solidFill>
                  <a:schemeClr val="accent1"/>
                </a:solidFill>
                <a:effectLst/>
                <a:latin typeface="Arial"/>
                <a:ea typeface="+mn-ea"/>
                <a:cs typeface="Arial"/>
              </a:defRPr>
            </a:lvl1pPr>
            <a:lvl2pPr algn="l" defTabSz="457200" rtl="0" eaLnBrk="0" fontAlgn="base" hangingPunct="0">
              <a:spcBef>
                <a:spcPct val="0"/>
              </a:spcBef>
              <a:spcAft>
                <a:spcPct val="0"/>
              </a:spcAft>
              <a:defRPr sz="2600">
                <a:solidFill>
                  <a:schemeClr val="accent1"/>
                </a:solidFill>
                <a:latin typeface="Arial" charset="0"/>
                <a:ea typeface="MS PGothic" panose="020B0600070205080204" pitchFamily="34" charset="-128"/>
                <a:cs typeface="Arial" charset="0"/>
              </a:defRPr>
            </a:lvl2pPr>
            <a:lvl3pPr algn="l" defTabSz="457200" rtl="0" eaLnBrk="0" fontAlgn="base" hangingPunct="0">
              <a:spcBef>
                <a:spcPct val="0"/>
              </a:spcBef>
              <a:spcAft>
                <a:spcPct val="0"/>
              </a:spcAft>
              <a:defRPr sz="2600">
                <a:solidFill>
                  <a:schemeClr val="accent1"/>
                </a:solidFill>
                <a:latin typeface="Arial" charset="0"/>
                <a:ea typeface="MS PGothic" panose="020B0600070205080204" pitchFamily="34" charset="-128"/>
                <a:cs typeface="Arial" charset="0"/>
              </a:defRPr>
            </a:lvl3pPr>
            <a:lvl4pPr algn="l" defTabSz="457200" rtl="0" eaLnBrk="0" fontAlgn="base" hangingPunct="0">
              <a:spcBef>
                <a:spcPct val="0"/>
              </a:spcBef>
              <a:spcAft>
                <a:spcPct val="0"/>
              </a:spcAft>
              <a:defRPr sz="2600">
                <a:solidFill>
                  <a:schemeClr val="accent1"/>
                </a:solidFill>
                <a:latin typeface="Arial" charset="0"/>
                <a:ea typeface="MS PGothic" panose="020B0600070205080204" pitchFamily="34" charset="-128"/>
                <a:cs typeface="Arial" charset="0"/>
              </a:defRPr>
            </a:lvl4pPr>
            <a:lvl5pPr algn="l" defTabSz="457200" rtl="0" eaLnBrk="0" fontAlgn="base" hangingPunct="0">
              <a:spcBef>
                <a:spcPct val="0"/>
              </a:spcBef>
              <a:spcAft>
                <a:spcPct val="0"/>
              </a:spcAft>
              <a:defRPr sz="2600">
                <a:solidFill>
                  <a:schemeClr val="accent1"/>
                </a:solidFill>
                <a:latin typeface="Arial" charset="0"/>
                <a:ea typeface="MS PGothic" panose="020B0600070205080204" pitchFamily="34" charset="-128"/>
                <a:cs typeface="Arial" charset="0"/>
              </a:defRPr>
            </a:lvl5pPr>
            <a:lvl6pPr marL="457200" algn="l" defTabSz="457200" rtl="0" eaLnBrk="1" fontAlgn="base" hangingPunct="1">
              <a:spcBef>
                <a:spcPct val="0"/>
              </a:spcBef>
              <a:spcAft>
                <a:spcPct val="0"/>
              </a:spcAft>
              <a:defRPr sz="2600">
                <a:solidFill>
                  <a:schemeClr val="accent1"/>
                </a:solidFill>
                <a:latin typeface="Arial" charset="0"/>
                <a:ea typeface="ＭＳ Ｐゴシック" charset="0"/>
              </a:defRPr>
            </a:lvl6pPr>
            <a:lvl7pPr marL="914400" algn="l" defTabSz="457200" rtl="0" eaLnBrk="1" fontAlgn="base" hangingPunct="1">
              <a:spcBef>
                <a:spcPct val="0"/>
              </a:spcBef>
              <a:spcAft>
                <a:spcPct val="0"/>
              </a:spcAft>
              <a:defRPr sz="2600">
                <a:solidFill>
                  <a:schemeClr val="accent1"/>
                </a:solidFill>
                <a:latin typeface="Arial" charset="0"/>
                <a:ea typeface="ＭＳ Ｐゴシック" charset="0"/>
              </a:defRPr>
            </a:lvl7pPr>
            <a:lvl8pPr marL="1371600" algn="l" defTabSz="457200" rtl="0" eaLnBrk="1" fontAlgn="base" hangingPunct="1">
              <a:spcBef>
                <a:spcPct val="0"/>
              </a:spcBef>
              <a:spcAft>
                <a:spcPct val="0"/>
              </a:spcAft>
              <a:defRPr sz="2600">
                <a:solidFill>
                  <a:schemeClr val="accent1"/>
                </a:solidFill>
                <a:latin typeface="Arial" charset="0"/>
                <a:ea typeface="ＭＳ Ｐゴシック" charset="0"/>
              </a:defRPr>
            </a:lvl8pPr>
            <a:lvl9pPr marL="1828800" algn="l" defTabSz="457200" rtl="0" eaLnBrk="1" fontAlgn="base" hangingPunct="1">
              <a:spcBef>
                <a:spcPct val="0"/>
              </a:spcBef>
              <a:spcAft>
                <a:spcPct val="0"/>
              </a:spcAft>
              <a:defRPr sz="2600">
                <a:solidFill>
                  <a:schemeClr val="accent1"/>
                </a:solidFill>
                <a:latin typeface="Arial" charset="0"/>
                <a:ea typeface="ＭＳ Ｐゴシック" charset="0"/>
              </a:defRPr>
            </a:lvl9pPr>
          </a:lstStyle>
          <a:p>
            <a:pPr algn="ctr"/>
            <a:r>
              <a:rPr lang="en-GB" dirty="0"/>
              <a:t>Foresight Exercise</a:t>
            </a:r>
            <a:endParaRPr lang="hr-HR" dirty="0"/>
          </a:p>
        </p:txBody>
      </p:sp>
      <p:pic>
        <p:nvPicPr>
          <p:cNvPr id="50178" name="Picture 2">
            <a:extLst>
              <a:ext uri="{FF2B5EF4-FFF2-40B4-BE49-F238E27FC236}">
                <a16:creationId xmlns:a16="http://schemas.microsoft.com/office/drawing/2014/main" id="{FEFAE396-25A6-47C9-A23E-864B0FAC62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7756" y="1423515"/>
            <a:ext cx="3246244" cy="2296470"/>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Skupina 4">
            <a:extLst>
              <a:ext uri="{FF2B5EF4-FFF2-40B4-BE49-F238E27FC236}">
                <a16:creationId xmlns:a16="http://schemas.microsoft.com/office/drawing/2014/main" id="{464972A2-6409-47EA-B268-4C43F0EC092F}"/>
              </a:ext>
            </a:extLst>
          </p:cNvPr>
          <p:cNvGrpSpPr>
            <a:grpSpLocks/>
          </p:cNvGrpSpPr>
          <p:nvPr/>
        </p:nvGrpSpPr>
        <p:grpSpPr bwMode="auto">
          <a:xfrm>
            <a:off x="1392573" y="4077754"/>
            <a:ext cx="1736689" cy="626169"/>
            <a:chOff x="2471577" y="865812"/>
            <a:chExt cx="2411814" cy="1249926"/>
          </a:xfrm>
        </p:grpSpPr>
        <p:sp>
          <p:nvSpPr>
            <p:cNvPr id="11" name="Obdĺžnik 2">
              <a:extLst>
                <a:ext uri="{FF2B5EF4-FFF2-40B4-BE49-F238E27FC236}">
                  <a16:creationId xmlns:a16="http://schemas.microsoft.com/office/drawing/2014/main" id="{FCA0A28C-00C7-45C7-9772-69ADD1ED32AB}"/>
                </a:ext>
              </a:extLst>
            </p:cNvPr>
            <p:cNvSpPr/>
            <p:nvPr/>
          </p:nvSpPr>
          <p:spPr>
            <a:xfrm>
              <a:off x="2471577" y="865812"/>
              <a:ext cx="2353081" cy="12499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k-SK"/>
            </a:p>
          </p:txBody>
        </p:sp>
        <p:pic>
          <p:nvPicPr>
            <p:cNvPr id="12" name="Kép 5">
              <a:extLst>
                <a:ext uri="{FF2B5EF4-FFF2-40B4-BE49-F238E27FC236}">
                  <a16:creationId xmlns:a16="http://schemas.microsoft.com/office/drawing/2014/main" id="{3B0A0B7F-C25D-4C07-896C-53E3D5EE73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7428" y="872051"/>
              <a:ext cx="2355963" cy="1237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8083279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9BDD7-7ADD-4720-A275-E79E19ED719F}"/>
              </a:ext>
            </a:extLst>
          </p:cNvPr>
          <p:cNvSpPr>
            <a:spLocks noGrp="1"/>
          </p:cNvSpPr>
          <p:nvPr>
            <p:ph type="ctrTitle"/>
          </p:nvPr>
        </p:nvSpPr>
        <p:spPr>
          <a:xfrm>
            <a:off x="203200" y="137666"/>
            <a:ext cx="8127012" cy="298374"/>
          </a:xfrm>
        </p:spPr>
        <p:txBody>
          <a:bodyPr/>
          <a:lstStyle/>
          <a:p>
            <a:r>
              <a:rPr lang="en-GB" noProof="0" dirty="0"/>
              <a:t>Sources:</a:t>
            </a:r>
          </a:p>
        </p:txBody>
      </p:sp>
      <p:sp>
        <p:nvSpPr>
          <p:cNvPr id="3" name="Content Placeholder 2">
            <a:extLst>
              <a:ext uri="{FF2B5EF4-FFF2-40B4-BE49-F238E27FC236}">
                <a16:creationId xmlns:a16="http://schemas.microsoft.com/office/drawing/2014/main" id="{ADEDC4F2-B6BF-4CB8-8C8C-6A8DFCBCBAFA}"/>
              </a:ext>
            </a:extLst>
          </p:cNvPr>
          <p:cNvSpPr>
            <a:spLocks noGrp="1"/>
          </p:cNvSpPr>
          <p:nvPr>
            <p:ph idx="12"/>
          </p:nvPr>
        </p:nvSpPr>
        <p:spPr>
          <a:xfrm>
            <a:off x="83539" y="436040"/>
            <a:ext cx="9060461" cy="4430928"/>
          </a:xfrm>
        </p:spPr>
        <p:txBody>
          <a:bodyPr>
            <a:normAutofit fontScale="92500" lnSpcReduction="20000"/>
          </a:bodyPr>
          <a:lstStyle/>
          <a:p>
            <a:pPr marL="0" indent="0">
              <a:buNone/>
            </a:pPr>
            <a:r>
              <a:rPr lang="en-GB" sz="1000" noProof="0" dirty="0"/>
              <a:t>[1</a:t>
            </a:r>
            <a:r>
              <a:rPr lang="en-GB" sz="1000" dirty="0"/>
              <a:t>] EC: Review of the 2012 European Bioeconomy Strategy, DG RTD, COM(2018) 763 final. Available at: https://ec.europa.eu/research/bioeconomy/pdf/review_of_2012_eu_bes.pdf#view=fit&amp;pagemode=none </a:t>
            </a:r>
          </a:p>
          <a:p>
            <a:pPr marL="0" indent="0">
              <a:buNone/>
            </a:pPr>
            <a:r>
              <a:rPr lang="en-GB" sz="1000" noProof="0" dirty="0"/>
              <a:t>[2] </a:t>
            </a:r>
            <a:r>
              <a:rPr lang="en-GB" sz="1000" dirty="0"/>
              <a:t>COMMUNICATION FROM THE COMMISSION TO THE EUROPEAN PARLIAMENT, THE EUROPEAN COUNCIL, THE COUNCIL, THE EUROPEAN ECONOMIC AND SOCIAL COMMITTEE AND THE COMMITTEE OF THE REGIONS The European Green Deal. COM/2019/640 final; available at https://eur-lex.europa.eu/legal-content/EN/TXT/?qid=1576150542719&amp;uri=COM%3A2019%3A640%3AFIN</a:t>
            </a:r>
            <a:endParaRPr lang="en-GB" sz="1000" noProof="0" dirty="0"/>
          </a:p>
          <a:p>
            <a:pPr marL="0" indent="0">
              <a:buNone/>
            </a:pPr>
            <a:r>
              <a:rPr lang="en-GB" sz="1000" dirty="0"/>
              <a:t>[3] </a:t>
            </a:r>
            <a:r>
              <a:rPr lang="en-GB" sz="1000" dirty="0" err="1"/>
              <a:t>Vidaković</a:t>
            </a:r>
            <a:r>
              <a:rPr lang="en-GB" sz="1000" dirty="0"/>
              <a:t> </a:t>
            </a:r>
            <a:r>
              <a:rPr lang="en-GB" sz="1000" dirty="0" err="1"/>
              <a:t>Peruško</a:t>
            </a:r>
            <a:r>
              <a:rPr lang="en-GB" sz="1000" dirty="0"/>
              <a:t>, I.; </a:t>
            </a:r>
            <a:r>
              <a:rPr lang="en-GB" sz="1000" dirty="0" err="1"/>
              <a:t>Kovač</a:t>
            </a:r>
            <a:r>
              <a:rPr lang="en-GB" sz="1000" dirty="0"/>
              <a:t>, K.; </a:t>
            </a:r>
            <a:r>
              <a:rPr lang="en-GB" sz="1000" dirty="0" err="1"/>
              <a:t>Jošić</a:t>
            </a:r>
            <a:r>
              <a:rPr lang="en-GB" sz="1000" dirty="0"/>
              <a:t> M. Croatia in Global Value Chains. Surveys S-32; Croatian National Bank, Zagreb, February 2018</a:t>
            </a:r>
          </a:p>
          <a:p>
            <a:pPr marL="0" indent="0">
              <a:buNone/>
            </a:pPr>
            <a:r>
              <a:rPr lang="en-GB" sz="1000" dirty="0"/>
              <a:t>[4] Eurostat: PRODCOM Annual Dana 2019, available at: https://ec.europa.eu/eurostat/documents/120432/10398214/Prodcom+Annual+Data+2019/9e1da95d-1223-a4e0-6bcf-839c33bffd85 </a:t>
            </a:r>
          </a:p>
          <a:p>
            <a:pPr marL="0" indent="0">
              <a:buNone/>
            </a:pPr>
            <a:r>
              <a:rPr lang="en-GB" sz="1000" dirty="0"/>
              <a:t>[5] </a:t>
            </a:r>
            <a:r>
              <a:rPr lang="hr-HR" sz="1000" dirty="0"/>
              <a:t>OECD </a:t>
            </a:r>
            <a:r>
              <a:rPr lang="hr-HR" sz="1000" dirty="0" err="1"/>
              <a:t>Country</a:t>
            </a:r>
            <a:r>
              <a:rPr lang="hr-HR" sz="1000" dirty="0"/>
              <a:t> profile: Croatia, </a:t>
            </a:r>
            <a:r>
              <a:rPr lang="hr-HR" sz="1000" dirty="0" err="1"/>
              <a:t>available</a:t>
            </a:r>
            <a:r>
              <a:rPr lang="hr-HR" sz="1000" dirty="0"/>
              <a:t> at: https://oec.world/en/profile/country/hrv/, </a:t>
            </a:r>
            <a:r>
              <a:rPr lang="hr-HR" sz="1000" dirty="0" err="1"/>
              <a:t>accessed</a:t>
            </a:r>
            <a:r>
              <a:rPr lang="hr-HR" sz="1000" dirty="0"/>
              <a:t> at 23 </a:t>
            </a:r>
            <a:r>
              <a:rPr lang="hr-HR" sz="1000" dirty="0" err="1"/>
              <a:t>February</a:t>
            </a:r>
            <a:r>
              <a:rPr lang="hr-HR" sz="1000" dirty="0"/>
              <a:t> 2020. </a:t>
            </a:r>
            <a:endParaRPr lang="en-GB" sz="1000" dirty="0"/>
          </a:p>
          <a:p>
            <a:pPr marL="0" lvl="0" indent="0">
              <a:buNone/>
            </a:pPr>
            <a:r>
              <a:rPr lang="en-GB" sz="1000" dirty="0"/>
              <a:t>[6] </a:t>
            </a:r>
            <a:r>
              <a:rPr lang="hr-HR" sz="1000" dirty="0"/>
              <a:t>Eurostat: </a:t>
            </a:r>
            <a:r>
              <a:rPr lang="hr-HR" sz="1000" dirty="0" err="1"/>
              <a:t>Shedding</a:t>
            </a:r>
            <a:r>
              <a:rPr lang="hr-HR" sz="1000" dirty="0"/>
              <a:t> </a:t>
            </a:r>
            <a:r>
              <a:rPr lang="hr-HR" sz="1000" dirty="0" err="1"/>
              <a:t>light</a:t>
            </a:r>
            <a:r>
              <a:rPr lang="hr-HR" sz="1000" dirty="0"/>
              <a:t> on </a:t>
            </a:r>
            <a:r>
              <a:rPr lang="hr-HR" sz="1000" dirty="0" err="1"/>
              <a:t>energy</a:t>
            </a:r>
            <a:r>
              <a:rPr lang="hr-HR" sz="1000" dirty="0"/>
              <a:t> </a:t>
            </a:r>
            <a:r>
              <a:rPr lang="hr-HR" sz="1000" dirty="0" err="1"/>
              <a:t>in</a:t>
            </a:r>
            <a:r>
              <a:rPr lang="hr-HR" sz="1000" dirty="0"/>
              <a:t> </a:t>
            </a:r>
            <a:r>
              <a:rPr lang="hr-HR" sz="1000" dirty="0" err="1"/>
              <a:t>the</a:t>
            </a:r>
            <a:r>
              <a:rPr lang="hr-HR" sz="1000" dirty="0"/>
              <a:t> EU - A GUIDED TOUR OF ENERGY STATISTICS, 2020 </a:t>
            </a:r>
            <a:r>
              <a:rPr lang="hr-HR" sz="1000" dirty="0" err="1"/>
              <a:t>Edition</a:t>
            </a:r>
            <a:r>
              <a:rPr lang="hr-HR" sz="1000" dirty="0"/>
              <a:t>, https://ec.europa.eu/eurostat/cache/infographs/energy/bloc-4b.html</a:t>
            </a:r>
          </a:p>
          <a:p>
            <a:pPr marL="0" lvl="0" indent="0">
              <a:buNone/>
            </a:pPr>
            <a:r>
              <a:rPr lang="hr-HR" sz="1000" dirty="0"/>
              <a:t>[</a:t>
            </a:r>
            <a:r>
              <a:rPr lang="en-GB" sz="1000" dirty="0"/>
              <a:t>7</a:t>
            </a:r>
            <a:r>
              <a:rPr lang="hr-HR" sz="1000" dirty="0"/>
              <a:t>]</a:t>
            </a:r>
            <a:r>
              <a:rPr lang="en-GB" sz="1000" dirty="0"/>
              <a:t> </a:t>
            </a:r>
            <a:r>
              <a:rPr lang="hr-HR" sz="1000" dirty="0" err="1"/>
              <a:t>Lutz</a:t>
            </a:r>
            <a:r>
              <a:rPr lang="hr-HR" sz="1000" dirty="0"/>
              <a:t>, W., </a:t>
            </a:r>
            <a:r>
              <a:rPr lang="hr-HR" sz="1000" dirty="0" err="1"/>
              <a:t>Amran</a:t>
            </a:r>
            <a:r>
              <a:rPr lang="hr-HR" sz="1000" dirty="0"/>
              <a:t>, G., </a:t>
            </a:r>
            <a:r>
              <a:rPr lang="hr-HR" sz="1000" dirty="0" err="1"/>
              <a:t>Belanger</a:t>
            </a:r>
            <a:r>
              <a:rPr lang="hr-HR" sz="1000" dirty="0"/>
              <a:t>, A., Conte, A., </a:t>
            </a:r>
            <a:r>
              <a:rPr lang="hr-HR" sz="1000" dirty="0" err="1"/>
              <a:t>Gailey</a:t>
            </a:r>
            <a:r>
              <a:rPr lang="hr-HR" sz="1000" dirty="0"/>
              <a:t>, N., </a:t>
            </a:r>
            <a:r>
              <a:rPr lang="hr-HR" sz="1000" dirty="0" err="1"/>
              <a:t>Ghio</a:t>
            </a:r>
            <a:r>
              <a:rPr lang="hr-HR" sz="1000" dirty="0"/>
              <a:t>, D., </a:t>
            </a:r>
            <a:r>
              <a:rPr lang="hr-HR" sz="1000" dirty="0" err="1"/>
              <a:t>Grapsa</a:t>
            </a:r>
            <a:r>
              <a:rPr lang="hr-HR" sz="1000" dirty="0"/>
              <a:t>, E., Jensen, K., </a:t>
            </a:r>
            <a:r>
              <a:rPr lang="hr-HR" sz="1000" dirty="0" err="1"/>
              <a:t>Loichinger</a:t>
            </a:r>
            <a:r>
              <a:rPr lang="hr-HR" sz="1000" dirty="0"/>
              <a:t>, E., </a:t>
            </a:r>
            <a:r>
              <a:rPr lang="hr-HR" sz="1000" dirty="0" err="1"/>
              <a:t>Marois</a:t>
            </a:r>
            <a:r>
              <a:rPr lang="hr-HR" sz="1000" dirty="0"/>
              <a:t>, G., </a:t>
            </a:r>
            <a:r>
              <a:rPr lang="hr-HR" sz="1000" dirty="0" err="1"/>
              <a:t>Muttarak</a:t>
            </a:r>
            <a:r>
              <a:rPr lang="hr-HR" sz="1000" dirty="0"/>
              <a:t>, R., </a:t>
            </a:r>
            <a:r>
              <a:rPr lang="hr-HR" sz="1000" dirty="0" err="1"/>
              <a:t>Potancokova</a:t>
            </a:r>
            <a:r>
              <a:rPr lang="hr-HR" sz="1000" dirty="0"/>
              <a:t>, M., </a:t>
            </a:r>
            <a:r>
              <a:rPr lang="hr-HR" sz="1000" dirty="0" err="1"/>
              <a:t>Sabourin</a:t>
            </a:r>
            <a:r>
              <a:rPr lang="hr-HR" sz="1000" dirty="0"/>
              <a:t>, P. and </a:t>
            </a:r>
            <a:r>
              <a:rPr lang="hr-HR" sz="1000" dirty="0" err="1"/>
              <a:t>Stonawski</a:t>
            </a:r>
            <a:r>
              <a:rPr lang="hr-HR" sz="1000" dirty="0"/>
              <a:t>, M., </a:t>
            </a:r>
            <a:r>
              <a:rPr lang="hr-HR" sz="1000" dirty="0" err="1"/>
              <a:t>Demographic</a:t>
            </a:r>
            <a:r>
              <a:rPr lang="hr-HR" sz="1000" dirty="0"/>
              <a:t> </a:t>
            </a:r>
            <a:r>
              <a:rPr lang="hr-HR" sz="1000" dirty="0" err="1"/>
              <a:t>Scenarios</a:t>
            </a:r>
            <a:r>
              <a:rPr lang="hr-HR" sz="1000" dirty="0"/>
              <a:t> for </a:t>
            </a:r>
            <a:r>
              <a:rPr lang="hr-HR" sz="1000" dirty="0" err="1"/>
              <a:t>the</a:t>
            </a:r>
            <a:r>
              <a:rPr lang="hr-HR" sz="1000" dirty="0"/>
              <a:t> EU, EUR 29739 EN, </a:t>
            </a:r>
            <a:r>
              <a:rPr lang="hr-HR" sz="1000" dirty="0" err="1"/>
              <a:t>Publications</a:t>
            </a:r>
            <a:r>
              <a:rPr lang="hr-HR" sz="1000" dirty="0"/>
              <a:t> Office </a:t>
            </a:r>
            <a:r>
              <a:rPr lang="hr-HR" sz="1000" dirty="0" err="1"/>
              <a:t>of</a:t>
            </a:r>
            <a:r>
              <a:rPr lang="hr-HR" sz="1000" dirty="0"/>
              <a:t> </a:t>
            </a:r>
            <a:r>
              <a:rPr lang="hr-HR" sz="1000" dirty="0" err="1"/>
              <a:t>the</a:t>
            </a:r>
            <a:r>
              <a:rPr lang="hr-HR" sz="1000" dirty="0"/>
              <a:t> European Union, Luxembourg, 2019, ISBN 978-92-76-03216-8</a:t>
            </a:r>
          </a:p>
          <a:p>
            <a:pPr marL="0" indent="0">
              <a:buNone/>
            </a:pPr>
            <a:r>
              <a:rPr lang="en-GB" sz="1000" dirty="0"/>
              <a:t>[8] European innovation scoreboard </a:t>
            </a:r>
            <a:r>
              <a:rPr lang="en-GB" sz="1000" dirty="0">
                <a:hlinkClick r:id="rId3"/>
              </a:rPr>
              <a:t>https://ec.europa.eu/growth/industry/policy/innovation/scoreboards_en#:~:text=The%20European%20innovation%20scoreboard%20provides,areas%20they%20need%20to%20address</a:t>
            </a:r>
            <a:r>
              <a:rPr lang="en-GB" sz="1000" dirty="0"/>
              <a:t>.</a:t>
            </a:r>
          </a:p>
          <a:p>
            <a:pPr marL="0" indent="0">
              <a:buNone/>
            </a:pPr>
            <a:r>
              <a:rPr lang="en-GB" sz="1000" dirty="0"/>
              <a:t>[9] Eurostat: </a:t>
            </a:r>
            <a:r>
              <a:rPr lang="en-US" sz="1000" dirty="0"/>
              <a:t>  Greenhouse gas emission statistics - air emissions accounts; </a:t>
            </a:r>
            <a:r>
              <a:rPr lang="en-US" sz="1000" dirty="0">
                <a:hlinkClick r:id="rId4"/>
              </a:rPr>
              <a:t>https://ec.europa.eu/eurostat/statistics-explained/index.php?title=Greenhouse_gas_emission_statistics_-_air_emissions_accounts</a:t>
            </a:r>
            <a:endParaRPr lang="en-US" sz="1000" dirty="0"/>
          </a:p>
          <a:p>
            <a:pPr marL="0" lvl="0" indent="0">
              <a:buNone/>
            </a:pPr>
            <a:r>
              <a:rPr lang="en-GB" sz="1000" dirty="0"/>
              <a:t>[10] </a:t>
            </a:r>
            <a:r>
              <a:rPr lang="en-GB" sz="1000" dirty="0" err="1"/>
              <a:t>Eurobserv’er</a:t>
            </a:r>
            <a:r>
              <a:rPr lang="en-GB" sz="1000" dirty="0"/>
              <a:t>, 2020: Biofuels Barometer. Available at: https://www.eurobserv-er.org/category/all-biofuels-barometers/</a:t>
            </a:r>
          </a:p>
          <a:p>
            <a:pPr marL="0" lvl="0" indent="0">
              <a:buNone/>
            </a:pPr>
            <a:r>
              <a:rPr lang="en-GB" sz="1000" dirty="0"/>
              <a:t>[11] Bioenergy Europe, 2020. Statistical Report 2019. Available at: https://bioenergyeurope.org/article/101-statistical-report-2019.html </a:t>
            </a:r>
          </a:p>
          <a:p>
            <a:pPr marL="0" lvl="0" indent="0">
              <a:buNone/>
            </a:pPr>
            <a:r>
              <a:rPr lang="en-GB" sz="1000" dirty="0"/>
              <a:t>[12] JRC, Socioeconomic Indicators to Monitor the EU’s Bioeconomy in Transition; https://datam.jrc.ec.europa.eu/datam/mashup/BIOECONOMICS/index.html?rdr=1591178537080</a:t>
            </a:r>
          </a:p>
          <a:p>
            <a:pPr marL="0" indent="0">
              <a:buNone/>
            </a:pPr>
            <a:r>
              <a:rPr lang="en-GB" sz="1000" dirty="0"/>
              <a:t>[13] Gurría, P., </a:t>
            </a:r>
            <a:r>
              <a:rPr lang="en-GB" sz="1000" dirty="0" err="1"/>
              <a:t>Ronzon</a:t>
            </a:r>
            <a:r>
              <a:rPr lang="en-GB" sz="1000" dirty="0"/>
              <a:t>, T., </a:t>
            </a:r>
            <a:r>
              <a:rPr lang="en-GB" sz="1000" dirty="0" err="1"/>
              <a:t>Tamosiunas</a:t>
            </a:r>
            <a:r>
              <a:rPr lang="en-GB" sz="1000" dirty="0"/>
              <a:t>, S., López, R., García </a:t>
            </a:r>
            <a:r>
              <a:rPr lang="en-GB" sz="1000" dirty="0" err="1"/>
              <a:t>Condado</a:t>
            </a:r>
            <a:r>
              <a:rPr lang="en-GB" sz="1000" dirty="0"/>
              <a:t>, S., </a:t>
            </a:r>
            <a:r>
              <a:rPr lang="en-GB" sz="1000" dirty="0" err="1"/>
              <a:t>Guillén</a:t>
            </a:r>
            <a:r>
              <a:rPr lang="en-GB" sz="1000" dirty="0"/>
              <a:t>, J.,</a:t>
            </a:r>
            <a:r>
              <a:rPr lang="en-GB" sz="1000" dirty="0" err="1"/>
              <a:t>Cazzaniga</a:t>
            </a:r>
            <a:r>
              <a:rPr lang="en-GB" sz="1000" dirty="0"/>
              <a:t>, N. E., Jonsson, R., Banja, M., Fiore, G., </a:t>
            </a:r>
            <a:r>
              <a:rPr lang="en-GB" sz="1000" dirty="0" err="1"/>
              <a:t>M'Barek</a:t>
            </a:r>
            <a:r>
              <a:rPr lang="en-GB" sz="1000" dirty="0"/>
              <a:t> R., Biomass flows in the European Union: The Sankey Biomass diagram- towards a cross-set integration of biomass, EUR 28565 EN, doi:10.2760/352412 available at https://datam.jrc.ec.europa.eu/datam/mashup/BIOMASS_FLOWS/index.html# </a:t>
            </a:r>
          </a:p>
          <a:p>
            <a:pPr marL="0" lvl="0" indent="0">
              <a:buNone/>
            </a:pPr>
            <a:r>
              <a:rPr lang="en-GB" sz="1000" dirty="0"/>
              <a:t>[14[ JRC: Biomass flows: https://knowledge4policy.ec.europa.eu/visualisation/biomass-flows_en</a:t>
            </a:r>
          </a:p>
          <a:p>
            <a:pPr marL="0" lvl="0" indent="0">
              <a:buNone/>
            </a:pPr>
            <a:r>
              <a:rPr lang="en-GB" sz="1000" dirty="0"/>
              <a:t>[15] </a:t>
            </a:r>
            <a:r>
              <a:rPr lang="en-GB" sz="1000" dirty="0" err="1"/>
              <a:t>Ronzon</a:t>
            </a:r>
            <a:r>
              <a:rPr lang="en-GB" sz="1000" dirty="0"/>
              <a:t>, T.; Piotrowski, S.; </a:t>
            </a:r>
            <a:r>
              <a:rPr lang="en-GB" sz="1000" dirty="0" err="1"/>
              <a:t>Tamosiunas</a:t>
            </a:r>
            <a:r>
              <a:rPr lang="en-GB" sz="1000" dirty="0"/>
              <a:t>, S.; </a:t>
            </a:r>
            <a:r>
              <a:rPr lang="en-GB" sz="1000" dirty="0" err="1"/>
              <a:t>Dammer</a:t>
            </a:r>
            <a:r>
              <a:rPr lang="en-GB" sz="1000" dirty="0"/>
              <a:t>, L.; </a:t>
            </a:r>
            <a:r>
              <a:rPr lang="en-GB" sz="1000" dirty="0" err="1"/>
              <a:t>Carus</a:t>
            </a:r>
            <a:r>
              <a:rPr lang="en-GB" sz="1000" dirty="0"/>
              <a:t>, M.; </a:t>
            </a:r>
            <a:r>
              <a:rPr lang="en-GB" sz="1000" dirty="0" err="1"/>
              <a:t>M’Barek</a:t>
            </a:r>
            <a:r>
              <a:rPr lang="en-GB" sz="1000" dirty="0"/>
              <a:t>, R. Developments of Economic Growth and Employment in Bioeconomy Sectors across the EU. Sustainability 2020, 12, 4507.</a:t>
            </a:r>
          </a:p>
          <a:p>
            <a:pPr marL="0" indent="0">
              <a:buNone/>
            </a:pPr>
            <a:r>
              <a:rPr lang="en-GB" sz="1000" dirty="0"/>
              <a:t>[16] Gurría, P., </a:t>
            </a:r>
            <a:r>
              <a:rPr lang="en-GB" sz="1000" dirty="0" err="1"/>
              <a:t>Ronzon</a:t>
            </a:r>
            <a:r>
              <a:rPr lang="en-GB" sz="1000" dirty="0"/>
              <a:t>, T., </a:t>
            </a:r>
            <a:r>
              <a:rPr lang="en-GB" sz="1000" dirty="0" err="1"/>
              <a:t>Tamosiunas</a:t>
            </a:r>
            <a:r>
              <a:rPr lang="en-GB" sz="1000" dirty="0"/>
              <a:t>, S., López, R., García </a:t>
            </a:r>
            <a:r>
              <a:rPr lang="en-GB" sz="1000" dirty="0" err="1"/>
              <a:t>Condado</a:t>
            </a:r>
            <a:r>
              <a:rPr lang="en-GB" sz="1000" dirty="0"/>
              <a:t>, S., </a:t>
            </a:r>
            <a:r>
              <a:rPr lang="en-GB" sz="1000" dirty="0" err="1"/>
              <a:t>Guillén</a:t>
            </a:r>
            <a:r>
              <a:rPr lang="en-GB" sz="1000" dirty="0"/>
              <a:t>, J.,</a:t>
            </a:r>
            <a:r>
              <a:rPr lang="en-GB" sz="1000" dirty="0" err="1"/>
              <a:t>Cazzaniga</a:t>
            </a:r>
            <a:r>
              <a:rPr lang="en-GB" sz="1000" dirty="0"/>
              <a:t>, N. E., Jonsson, R., Banja, M., Fiore, G., </a:t>
            </a:r>
            <a:r>
              <a:rPr lang="en-GB" sz="1000" dirty="0" err="1"/>
              <a:t>M'Barek</a:t>
            </a:r>
            <a:r>
              <a:rPr lang="en-GB" sz="1000" dirty="0"/>
              <a:t> R., Biomass flows in the European Union: The Sankey Biomass diagram- towards a cross-set integration of biomass, EUR 28565 EN, doi:10.2760/352412 available at https://datam.jrc.ec.europa.eu/datam/mashup/BIOMASS_FLOWS/index.html# </a:t>
            </a:r>
          </a:p>
          <a:p>
            <a:pPr marL="0" lvl="0" indent="0">
              <a:buNone/>
            </a:pPr>
            <a:endParaRPr lang="en-GB" sz="1000" dirty="0"/>
          </a:p>
          <a:p>
            <a:pPr marL="0" indent="0">
              <a:buNone/>
            </a:pPr>
            <a:endParaRPr lang="en-GB" sz="1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2">
            <a:extLst>
              <a:ext uri="{FF2B5EF4-FFF2-40B4-BE49-F238E27FC236}">
                <a16:creationId xmlns:a16="http://schemas.microsoft.com/office/drawing/2014/main" id="{056209CD-D883-444D-9EBB-4FE3121BBCD5}"/>
              </a:ext>
            </a:extLst>
          </p:cNvPr>
          <p:cNvSpPr>
            <a:spLocks noGrp="1"/>
          </p:cNvSpPr>
          <p:nvPr>
            <p:ph type="title"/>
          </p:nvPr>
        </p:nvSpPr>
        <p:spPr>
          <a:xfrm>
            <a:off x="1619250" y="541338"/>
            <a:ext cx="6534150" cy="1030287"/>
          </a:xfrm>
        </p:spPr>
        <p:txBody>
          <a:bodyPr/>
          <a:lstStyle/>
          <a:p>
            <a:pPr>
              <a:defRPr/>
            </a:pPr>
            <a:r>
              <a:rPr lang="en-GB" noProof="0" dirty="0"/>
              <a:t>Thank you for your attention</a:t>
            </a:r>
          </a:p>
        </p:txBody>
      </p:sp>
      <p:pic>
        <p:nvPicPr>
          <p:cNvPr id="62467" name="Imagen 14">
            <a:extLst>
              <a:ext uri="{FF2B5EF4-FFF2-40B4-BE49-F238E27FC236}">
                <a16:creationId xmlns:a16="http://schemas.microsoft.com/office/drawing/2014/main" id="{8D6BE650-06E6-4412-9CBA-B1BF3737D4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4325" y="3435350"/>
            <a:ext cx="895350"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8" name="Téglalap 10">
            <a:extLst>
              <a:ext uri="{FF2B5EF4-FFF2-40B4-BE49-F238E27FC236}">
                <a16:creationId xmlns:a16="http://schemas.microsoft.com/office/drawing/2014/main" id="{9C440A07-01D7-46E3-B891-F49676BE6A91}"/>
              </a:ext>
            </a:extLst>
          </p:cNvPr>
          <p:cNvSpPr>
            <a:spLocks noChangeArrowheads="1"/>
          </p:cNvSpPr>
          <p:nvPr/>
        </p:nvSpPr>
        <p:spPr bwMode="auto">
          <a:xfrm>
            <a:off x="141288" y="4171950"/>
            <a:ext cx="88614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r>
              <a:rPr lang="en-US" altLang="en-US" sz="1200" b="1" dirty="0">
                <a:solidFill>
                  <a:srgbClr val="04461E"/>
                </a:solidFill>
              </a:rPr>
              <a:t>This project has received funding from the European Union’s Horizon 2020 research and innovation programme under Grant Agreement No </a:t>
            </a:r>
            <a:r>
              <a:rPr lang="hu-HU" altLang="en-US" sz="1200" b="1" dirty="0">
                <a:solidFill>
                  <a:srgbClr val="04461E"/>
                </a:solidFill>
              </a:rPr>
              <a:t>862699</a:t>
            </a:r>
            <a:endParaRPr lang="en-GB" altLang="en-US" sz="1200" b="1" dirty="0">
              <a:solidFill>
                <a:srgbClr val="04461E"/>
              </a:solidFill>
            </a:endParaRPr>
          </a:p>
        </p:txBody>
      </p:sp>
      <p:pic>
        <p:nvPicPr>
          <p:cNvPr id="62469" name="Kép 7">
            <a:extLst>
              <a:ext uri="{FF2B5EF4-FFF2-40B4-BE49-F238E27FC236}">
                <a16:creationId xmlns:a16="http://schemas.microsoft.com/office/drawing/2014/main" id="{AC7B68D2-9A06-4096-9000-7879F99A95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6325" y="2233613"/>
            <a:ext cx="1911350"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0" name="Tartalom helye 3">
            <a:extLst>
              <a:ext uri="{FF2B5EF4-FFF2-40B4-BE49-F238E27FC236}">
                <a16:creationId xmlns:a16="http://schemas.microsoft.com/office/drawing/2014/main" id="{57B7DD2A-2BD1-4199-8EA8-5B092257B2A2}"/>
              </a:ext>
            </a:extLst>
          </p:cNvPr>
          <p:cNvSpPr txBox="1">
            <a:spLocks noChangeArrowheads="1"/>
          </p:cNvSpPr>
          <p:nvPr/>
        </p:nvSpPr>
        <p:spPr bwMode="auto">
          <a:xfrm>
            <a:off x="830263" y="1358900"/>
            <a:ext cx="6848475"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defTabSz="914400" eaLnBrk="1" hangingPunct="1">
              <a:spcBef>
                <a:spcPct val="20000"/>
              </a:spcBef>
              <a:buFont typeface="Arial" panose="020B0604020202020204" pitchFamily="34" charset="0"/>
              <a:buNone/>
            </a:pPr>
            <a:r>
              <a:rPr lang="hu-HU" altLang="en-US" sz="3200" dirty="0">
                <a:hlinkClick r:id="rId4"/>
              </a:rPr>
              <a:t>www.bioeast.eu/bioeastsup</a:t>
            </a:r>
            <a:r>
              <a:rPr lang="hu-HU" altLang="en-US" sz="3200" dirty="0"/>
              <a:t>  </a:t>
            </a:r>
          </a:p>
          <a:p>
            <a:pPr algn="ctr" defTabSz="914400" eaLnBrk="1" hangingPunct="1">
              <a:spcBef>
                <a:spcPct val="20000"/>
              </a:spcBef>
              <a:buFont typeface="Arial" panose="020B0604020202020204" pitchFamily="34" charset="0"/>
              <a:buNone/>
            </a:pPr>
            <a:endParaRPr lang="hu-HU" altLang="en-US" sz="3200" dirty="0"/>
          </a:p>
          <a:p>
            <a:pPr algn="ctr" defTabSz="914400" eaLnBrk="1" hangingPunct="1">
              <a:spcBef>
                <a:spcPct val="20000"/>
              </a:spcBef>
              <a:buFont typeface="Arial" panose="020B0604020202020204" pitchFamily="34" charset="0"/>
              <a:buNone/>
            </a:pPr>
            <a:endParaRPr lang="hu-HU" altLang="en-US" sz="3200" dirty="0"/>
          </a:p>
          <a:p>
            <a:pPr algn="ctr" defTabSz="914400" eaLnBrk="1" hangingPunct="1">
              <a:spcBef>
                <a:spcPct val="20000"/>
              </a:spcBef>
              <a:buFont typeface="Arial" panose="020B0604020202020204" pitchFamily="34" charset="0"/>
              <a:buNone/>
            </a:pPr>
            <a:endParaRPr lang="hu-HU" altLang="en-US" sz="3200" dirty="0"/>
          </a:p>
          <a:p>
            <a:pPr algn="ctr" defTabSz="914400" eaLnBrk="1" hangingPunct="1">
              <a:spcBef>
                <a:spcPct val="20000"/>
              </a:spcBef>
              <a:buFont typeface="Arial" panose="020B0604020202020204" pitchFamily="34" charset="0"/>
              <a:buNone/>
            </a:pPr>
            <a:endParaRPr lang="hu-HU" altLang="en-US" sz="3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C1C497E-58A6-4F2F-A961-B78266AAC425}"/>
              </a:ext>
            </a:extLst>
          </p:cNvPr>
          <p:cNvSpPr/>
          <p:nvPr/>
        </p:nvSpPr>
        <p:spPr>
          <a:xfrm>
            <a:off x="2346456" y="1083873"/>
            <a:ext cx="3639039" cy="53043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dirty="0"/>
              <a:t>EU Bioeconomy goals [1] :</a:t>
            </a:r>
            <a:endParaRPr lang="hr-HR" dirty="0"/>
          </a:p>
        </p:txBody>
      </p:sp>
      <p:sp>
        <p:nvSpPr>
          <p:cNvPr id="5" name="Rectangle 4">
            <a:extLst>
              <a:ext uri="{FF2B5EF4-FFF2-40B4-BE49-F238E27FC236}">
                <a16:creationId xmlns:a16="http://schemas.microsoft.com/office/drawing/2014/main" id="{22637378-9F7D-4C7D-B9C6-BC5E4EC6F39C}"/>
              </a:ext>
            </a:extLst>
          </p:cNvPr>
          <p:cNvSpPr/>
          <p:nvPr/>
        </p:nvSpPr>
        <p:spPr>
          <a:xfrm>
            <a:off x="2346456" y="1737457"/>
            <a:ext cx="4572000" cy="2031325"/>
          </a:xfrm>
          <a:prstGeom prst="rect">
            <a:avLst/>
          </a:prstGeom>
        </p:spPr>
        <p:txBody>
          <a:bodyPr>
            <a:spAutoFit/>
          </a:bodyPr>
          <a:lstStyle/>
          <a:p>
            <a:pPr marL="342900" indent="-342900">
              <a:buAutoNum type="arabicPeriod"/>
            </a:pPr>
            <a:r>
              <a:rPr lang="en-GB" dirty="0"/>
              <a:t>Ensuring food security</a:t>
            </a:r>
          </a:p>
          <a:p>
            <a:pPr marL="342900" indent="-342900">
              <a:buAutoNum type="arabicPeriod"/>
            </a:pPr>
            <a:r>
              <a:rPr lang="en-GB" dirty="0"/>
              <a:t>Managing natural resources sustainably</a:t>
            </a:r>
          </a:p>
          <a:p>
            <a:pPr marL="342900" indent="-342900">
              <a:buAutoNum type="arabicPeriod"/>
            </a:pPr>
            <a:r>
              <a:rPr lang="en-GB" dirty="0"/>
              <a:t>Reducing dependence on non-renewable resources</a:t>
            </a:r>
          </a:p>
          <a:p>
            <a:pPr marL="342900" indent="-342900">
              <a:buAutoNum type="arabicPeriod"/>
            </a:pPr>
            <a:r>
              <a:rPr lang="en-GB" dirty="0"/>
              <a:t>Mitigating and adapting to climate change</a:t>
            </a:r>
          </a:p>
          <a:p>
            <a:pPr marL="342900" indent="-342900">
              <a:buAutoNum type="arabicPeriod"/>
            </a:pPr>
            <a:r>
              <a:rPr lang="en-GB" dirty="0"/>
              <a:t>Creating jobs and maintaining European competitiveness </a:t>
            </a:r>
          </a:p>
        </p:txBody>
      </p:sp>
      <p:pic>
        <p:nvPicPr>
          <p:cNvPr id="4" name="Picture 2">
            <a:extLst>
              <a:ext uri="{FF2B5EF4-FFF2-40B4-BE49-F238E27FC236}">
                <a16:creationId xmlns:a16="http://schemas.microsoft.com/office/drawing/2014/main" id="{27D54722-7EE3-468F-B7D2-D0AE5FA80C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9770" y="584649"/>
            <a:ext cx="5746350" cy="406510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F855D04-78A5-417E-8998-37CBEB184D81}"/>
              </a:ext>
            </a:extLst>
          </p:cNvPr>
          <p:cNvSpPr>
            <a:spLocks noGrp="1"/>
          </p:cNvSpPr>
          <p:nvPr>
            <p:ph type="ctrTitle"/>
          </p:nvPr>
        </p:nvSpPr>
        <p:spPr>
          <a:xfrm>
            <a:off x="1035830" y="4322225"/>
            <a:ext cx="8127011" cy="750899"/>
          </a:xfrm>
        </p:spPr>
        <p:txBody>
          <a:bodyPr/>
          <a:lstStyle/>
          <a:p>
            <a:r>
              <a:rPr lang="en-GB" noProof="0" dirty="0"/>
              <a:t>How to align national priorities with the EU vision? </a:t>
            </a:r>
          </a:p>
        </p:txBody>
      </p:sp>
      <p:sp>
        <p:nvSpPr>
          <p:cNvPr id="6" name="Content Placeholder 5">
            <a:extLst>
              <a:ext uri="{FF2B5EF4-FFF2-40B4-BE49-F238E27FC236}">
                <a16:creationId xmlns:a16="http://schemas.microsoft.com/office/drawing/2014/main" id="{C4CE628A-4E81-4CFA-BB34-3055272ADCE5}"/>
              </a:ext>
            </a:extLst>
          </p:cNvPr>
          <p:cNvSpPr txBox="1">
            <a:spLocks/>
          </p:cNvSpPr>
          <p:nvPr/>
        </p:nvSpPr>
        <p:spPr>
          <a:xfrm>
            <a:off x="1239351" y="4870997"/>
            <a:ext cx="7396154" cy="272053"/>
          </a:xfrm>
          <a:prstGeom prst="rect">
            <a:avLst/>
          </a:prstGeom>
        </p:spPr>
        <p:txBody>
          <a:bodyPr/>
          <a:lstStyle>
            <a:lvl1pPr algn="l" defTabSz="457200" rtl="0" eaLnBrk="0" fontAlgn="base" hangingPunct="0">
              <a:spcBef>
                <a:spcPct val="20000"/>
              </a:spcBef>
              <a:spcAft>
                <a:spcPct val="0"/>
              </a:spcAft>
              <a:defRPr sz="1800" kern="1200">
                <a:solidFill>
                  <a:schemeClr val="tx1"/>
                </a:solidFill>
                <a:latin typeface="Arial"/>
                <a:ea typeface="MS PGothic" panose="020B0600070205080204" pitchFamily="34" charset="-128"/>
                <a:cs typeface="Arial"/>
              </a:defRPr>
            </a:lvl1pPr>
            <a:lvl2pPr marL="742950" indent="-285750" algn="l" defTabSz="457200" rtl="0" eaLnBrk="0" fontAlgn="base" hangingPunct="0">
              <a:spcBef>
                <a:spcPct val="20000"/>
              </a:spcBef>
              <a:spcAft>
                <a:spcPct val="0"/>
              </a:spcAft>
              <a:buFont typeface="Arial" panose="020B0604020202020204" pitchFamily="34" charset="0"/>
              <a:buChar char="–"/>
              <a:defRPr sz="1600" kern="1200">
                <a:solidFill>
                  <a:schemeClr val="tx1"/>
                </a:solidFill>
                <a:latin typeface="Arial"/>
                <a:ea typeface="MS PGothic" panose="020B0600070205080204" pitchFamily="34" charset="-128"/>
                <a:cs typeface="Arial"/>
              </a:defRPr>
            </a:lvl2pPr>
            <a:lvl3pPr marL="1143000" indent="-228600" algn="l" defTabSz="457200" rtl="0" eaLnBrk="0" fontAlgn="base" hangingPunct="0">
              <a:spcBef>
                <a:spcPct val="20000"/>
              </a:spcBef>
              <a:spcAft>
                <a:spcPct val="0"/>
              </a:spcAft>
              <a:buFont typeface="Arial" panose="020B0604020202020204" pitchFamily="34" charset="0"/>
              <a:buChar char="•"/>
              <a:defRPr sz="1600" kern="1200">
                <a:solidFill>
                  <a:schemeClr val="tx1"/>
                </a:solidFill>
                <a:latin typeface="Arial"/>
                <a:ea typeface="MS PGothic" panose="020B0600070205080204" pitchFamily="34" charset="-128"/>
                <a:cs typeface="Arial"/>
              </a:defRPr>
            </a:lvl3pPr>
            <a:lvl4pPr marL="1600200" indent="-228600" algn="l" defTabSz="457200" rtl="0" eaLnBrk="0" fontAlgn="base" hangingPunct="0">
              <a:spcBef>
                <a:spcPct val="20000"/>
              </a:spcBef>
              <a:spcAft>
                <a:spcPct val="0"/>
              </a:spcAft>
              <a:buFont typeface="Arial" panose="020B0604020202020204" pitchFamily="34" charset="0"/>
              <a:buChar char="–"/>
              <a:defRPr sz="1400" kern="1200">
                <a:solidFill>
                  <a:schemeClr val="tx1"/>
                </a:solidFill>
                <a:latin typeface="Arial"/>
                <a:ea typeface="MS PGothic" panose="020B0600070205080204" pitchFamily="34" charset="-128"/>
                <a:cs typeface="Arial"/>
              </a:defRPr>
            </a:lvl4pPr>
            <a:lvl5pPr marL="2057400" indent="-228600" algn="l" defTabSz="457200" rtl="0" eaLnBrk="0" fontAlgn="base" hangingPunct="0">
              <a:spcBef>
                <a:spcPct val="20000"/>
              </a:spcBef>
              <a:spcAft>
                <a:spcPct val="0"/>
              </a:spcAft>
              <a:buFont typeface="Arial" panose="020B0604020202020204" pitchFamily="34" charset="0"/>
              <a:buChar char="»"/>
              <a:defRPr sz="1400" kern="1200">
                <a:solidFill>
                  <a:schemeClr val="tx1"/>
                </a:solidFill>
                <a:latin typeface="Arial"/>
                <a:ea typeface="MS PGothic" panose="020B0600070205080204"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hr-HR" sz="1100" dirty="0"/>
          </a:p>
        </p:txBody>
      </p:sp>
      <p:pic>
        <p:nvPicPr>
          <p:cNvPr id="3" name="Picture 2">
            <a:extLst>
              <a:ext uri="{FF2B5EF4-FFF2-40B4-BE49-F238E27FC236}">
                <a16:creationId xmlns:a16="http://schemas.microsoft.com/office/drawing/2014/main" id="{8435DBBA-5E0A-4C44-AAD6-0F14FF97A963}"/>
              </a:ext>
            </a:extLst>
          </p:cNvPr>
          <p:cNvPicPr>
            <a:picLocks noChangeAspect="1"/>
          </p:cNvPicPr>
          <p:nvPr/>
        </p:nvPicPr>
        <p:blipFill>
          <a:blip r:embed="rId4"/>
          <a:stretch>
            <a:fillRect/>
          </a:stretch>
        </p:blipFill>
        <p:spPr>
          <a:xfrm>
            <a:off x="1549770" y="1324816"/>
            <a:ext cx="5746350" cy="2856605"/>
          </a:xfrm>
          <a:prstGeom prst="rect">
            <a:avLst/>
          </a:prstGeom>
        </p:spPr>
      </p:pic>
      <p:sp>
        <p:nvSpPr>
          <p:cNvPr id="8" name="Title 1">
            <a:extLst>
              <a:ext uri="{FF2B5EF4-FFF2-40B4-BE49-F238E27FC236}">
                <a16:creationId xmlns:a16="http://schemas.microsoft.com/office/drawing/2014/main" id="{5F6E90C8-F608-4F46-8205-5AD6ECD96B04}"/>
              </a:ext>
            </a:extLst>
          </p:cNvPr>
          <p:cNvSpPr txBox="1">
            <a:spLocks/>
          </p:cNvSpPr>
          <p:nvPr/>
        </p:nvSpPr>
        <p:spPr>
          <a:xfrm>
            <a:off x="361368" y="45935"/>
            <a:ext cx="8127011" cy="750899"/>
          </a:xfrm>
          <a:prstGeom prst="rect">
            <a:avLst/>
          </a:prstGeom>
          <a:ln>
            <a:noFill/>
          </a:ln>
        </p:spPr>
        <p:txBody>
          <a:bodyPr vert="horz" lIns="91440" tIns="45720" rIns="91440" bIns="45720" rtlCol="0" anchor="ctr">
            <a:noAutofit/>
          </a:bodyPr>
          <a:lstStyle>
            <a:lvl1pPr algn="l" defTabSz="685800" rtl="0" eaLnBrk="1" latinLnBrk="0" hangingPunct="1">
              <a:lnSpc>
                <a:spcPct val="90000"/>
              </a:lnSpc>
              <a:spcBef>
                <a:spcPct val="0"/>
              </a:spcBef>
              <a:buNone/>
              <a:defRPr lang="en-US" sz="2400" kern="1200" dirty="0">
                <a:solidFill>
                  <a:schemeClr val="accent1"/>
                </a:solidFill>
                <a:effectLst/>
                <a:latin typeface="+mj-lt"/>
                <a:ea typeface="+mn-ea"/>
                <a:cs typeface="+mj-cs"/>
              </a:defRPr>
            </a:lvl1pPr>
          </a:lstStyle>
          <a:p>
            <a:r>
              <a:rPr lang="en-GB" dirty="0"/>
              <a:t>Starting a rapid, policy driven, societal change</a:t>
            </a:r>
          </a:p>
        </p:txBody>
      </p:sp>
      <p:sp>
        <p:nvSpPr>
          <p:cNvPr id="9" name="Rectangle 8">
            <a:extLst>
              <a:ext uri="{FF2B5EF4-FFF2-40B4-BE49-F238E27FC236}">
                <a16:creationId xmlns:a16="http://schemas.microsoft.com/office/drawing/2014/main" id="{77E842BD-DB6C-441E-A8A1-AB63FBAB3D58}"/>
              </a:ext>
            </a:extLst>
          </p:cNvPr>
          <p:cNvSpPr/>
          <p:nvPr/>
        </p:nvSpPr>
        <p:spPr>
          <a:xfrm>
            <a:off x="7386777" y="4322225"/>
            <a:ext cx="621598" cy="29789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a:t>[2]</a:t>
            </a:r>
            <a:endParaRPr lang="hr-HR" dirty="0"/>
          </a:p>
        </p:txBody>
      </p:sp>
    </p:spTree>
    <p:extLst>
      <p:ext uri="{BB962C8B-B14F-4D97-AF65-F5344CB8AC3E}">
        <p14:creationId xmlns:p14="http://schemas.microsoft.com/office/powerpoint/2010/main" val="558789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ircle(in)">
                                      <p:cBhvr>
                                        <p:cTn id="1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Bioeconomy | Horizon 2020">
            <a:extLst>
              <a:ext uri="{FF2B5EF4-FFF2-40B4-BE49-F238E27FC236}">
                <a16:creationId xmlns:a16="http://schemas.microsoft.com/office/drawing/2014/main" id="{CB90E049-E80A-4D9F-AEF5-30735CD600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8288" y="1915242"/>
            <a:ext cx="2857500"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Diagram 6">
            <a:extLst>
              <a:ext uri="{FF2B5EF4-FFF2-40B4-BE49-F238E27FC236}">
                <a16:creationId xmlns:a16="http://schemas.microsoft.com/office/drawing/2014/main" id="{993D88A9-9C08-4C47-B8D9-E8B1F9495B12}"/>
              </a:ext>
            </a:extLst>
          </p:cNvPr>
          <p:cNvGraphicFramePr/>
          <p:nvPr>
            <p:extLst>
              <p:ext uri="{D42A27DB-BD31-4B8C-83A1-F6EECF244321}">
                <p14:modId xmlns:p14="http://schemas.microsoft.com/office/powerpoint/2010/main" val="3815102681"/>
              </p:ext>
            </p:extLst>
          </p:nvPr>
        </p:nvGraphicFramePr>
        <p:xfrm>
          <a:off x="1577731" y="1312923"/>
          <a:ext cx="5318613" cy="351461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Title 1">
            <a:extLst>
              <a:ext uri="{FF2B5EF4-FFF2-40B4-BE49-F238E27FC236}">
                <a16:creationId xmlns:a16="http://schemas.microsoft.com/office/drawing/2014/main" id="{2A4786DB-B251-499B-8193-80209A54CD72}"/>
              </a:ext>
            </a:extLst>
          </p:cNvPr>
          <p:cNvSpPr>
            <a:spLocks noGrp="1"/>
          </p:cNvSpPr>
          <p:nvPr>
            <p:ph type="ctrTitle"/>
          </p:nvPr>
        </p:nvSpPr>
        <p:spPr>
          <a:xfrm>
            <a:off x="550863" y="205990"/>
            <a:ext cx="8128000" cy="750887"/>
          </a:xfrm>
        </p:spPr>
        <p:txBody>
          <a:bodyPr/>
          <a:lstStyle/>
          <a:p>
            <a:pPr algn="ctr">
              <a:defRPr/>
            </a:pPr>
            <a:r>
              <a:rPr lang="en-GB" noProof="0" dirty="0"/>
              <a:t>Statistical evidence based bioeconomy policy: </a:t>
            </a:r>
            <a:br>
              <a:rPr lang="en-GB" noProof="0" dirty="0"/>
            </a:br>
            <a:r>
              <a:rPr lang="en-GB" noProof="0" dirty="0"/>
              <a:t>the BIOEAST way – using existing data to position bioeconomy towards national priorities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7F6E8-A55A-466B-B2E2-07F41F525D5B}"/>
              </a:ext>
            </a:extLst>
          </p:cNvPr>
          <p:cNvSpPr>
            <a:spLocks noGrp="1"/>
          </p:cNvSpPr>
          <p:nvPr>
            <p:ph type="ctrTitle"/>
          </p:nvPr>
        </p:nvSpPr>
        <p:spPr>
          <a:xfrm>
            <a:off x="471488" y="273050"/>
            <a:ext cx="8128000" cy="750888"/>
          </a:xfrm>
        </p:spPr>
        <p:txBody>
          <a:bodyPr/>
          <a:lstStyle/>
          <a:p>
            <a:pPr>
              <a:defRPr/>
            </a:pPr>
            <a:r>
              <a:rPr lang="en-GB" noProof="0" dirty="0"/>
              <a:t>Position in the global value chains: where is “the perfect position” of your country? Can bioeconomy help? [3]</a:t>
            </a:r>
            <a:endParaRPr lang="en-GB" i="1" noProof="0" dirty="0"/>
          </a:p>
        </p:txBody>
      </p:sp>
      <p:pic>
        <p:nvPicPr>
          <p:cNvPr id="43011" name="Content Placeholder 3">
            <a:extLst>
              <a:ext uri="{FF2B5EF4-FFF2-40B4-BE49-F238E27FC236}">
                <a16:creationId xmlns:a16="http://schemas.microsoft.com/office/drawing/2014/main" id="{A91F409D-8065-416F-86C0-329D8F117F3A}"/>
              </a:ext>
            </a:extLst>
          </p:cNvPr>
          <p:cNvPicPr>
            <a:picLocks noGrp="1" noChangeAspect="1" noChangeArrowheads="1"/>
          </p:cNvPicPr>
          <p:nvPr>
            <p:ph idx="12"/>
          </p:nvPr>
        </p:nvPicPr>
        <p:blipFill>
          <a:blip r:embed="rId3">
            <a:extLst>
              <a:ext uri="{28A0092B-C50C-407E-A947-70E740481C1C}">
                <a14:useLocalDpi xmlns:a14="http://schemas.microsoft.com/office/drawing/2010/main" val="0"/>
              </a:ext>
            </a:extLst>
          </a:blip>
          <a:srcRect/>
          <a:stretch>
            <a:fillRect/>
          </a:stretch>
        </p:blipFill>
        <p:spPr bwMode="auto">
          <a:xfrm>
            <a:off x="1842081" y="1010553"/>
            <a:ext cx="4968875" cy="3409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2" name="Picture 4">
            <a:extLst>
              <a:ext uri="{FF2B5EF4-FFF2-40B4-BE49-F238E27FC236}">
                <a16:creationId xmlns:a16="http://schemas.microsoft.com/office/drawing/2014/main" id="{2ADBAD09-A893-4D6F-9DBB-70563F4410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76500" y="3221075"/>
            <a:ext cx="11239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3" name="Picture 5">
            <a:extLst>
              <a:ext uri="{FF2B5EF4-FFF2-40B4-BE49-F238E27FC236}">
                <a16:creationId xmlns:a16="http://schemas.microsoft.com/office/drawing/2014/main" id="{83C7392C-89A1-4C38-A3B6-D4BDCB6E078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86025" y="1357313"/>
            <a:ext cx="11049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4" name="Picture 6">
            <a:extLst>
              <a:ext uri="{FF2B5EF4-FFF2-40B4-BE49-F238E27FC236}">
                <a16:creationId xmlns:a16="http://schemas.microsoft.com/office/drawing/2014/main" id="{A1042E26-532B-44E6-A1B8-82F4E4D051D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75300" y="1366838"/>
            <a:ext cx="106680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5" name="Picture 7">
            <a:extLst>
              <a:ext uri="{FF2B5EF4-FFF2-40B4-BE49-F238E27FC236}">
                <a16:creationId xmlns:a16="http://schemas.microsoft.com/office/drawing/2014/main" id="{5A64F37B-F2BB-4BA7-A2F5-2C187B94F92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68208" y="3203549"/>
            <a:ext cx="1121442" cy="931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Rounded Corners 8">
            <a:extLst>
              <a:ext uri="{FF2B5EF4-FFF2-40B4-BE49-F238E27FC236}">
                <a16:creationId xmlns:a16="http://schemas.microsoft.com/office/drawing/2014/main" id="{138DF9E6-8997-4549-B76E-A5B2B07E151F}"/>
              </a:ext>
            </a:extLst>
          </p:cNvPr>
          <p:cNvSpPr/>
          <p:nvPr/>
        </p:nvSpPr>
        <p:spPr>
          <a:xfrm>
            <a:off x="909638" y="4364038"/>
            <a:ext cx="3151187" cy="506412"/>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050" dirty="0"/>
              <a:t>Note: Solid red lines refer to the means for all countries, and the dashed red line refers to the means of the CEE countries.</a:t>
            </a:r>
            <a:endParaRPr lang="hr-HR" sz="1050" dirty="0"/>
          </a:p>
        </p:txBody>
      </p:sp>
      <p:cxnSp>
        <p:nvCxnSpPr>
          <p:cNvPr id="5" name="Straight Arrow Connector 4">
            <a:extLst>
              <a:ext uri="{FF2B5EF4-FFF2-40B4-BE49-F238E27FC236}">
                <a16:creationId xmlns:a16="http://schemas.microsoft.com/office/drawing/2014/main" id="{1A91CEE1-CF94-407E-AAFE-C020E8681803}"/>
              </a:ext>
            </a:extLst>
          </p:cNvPr>
          <p:cNvCxnSpPr>
            <a:cxnSpLocks/>
          </p:cNvCxnSpPr>
          <p:nvPr/>
        </p:nvCxnSpPr>
        <p:spPr>
          <a:xfrm flipV="1">
            <a:off x="4844053" y="2163242"/>
            <a:ext cx="0" cy="64026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 name="Oval 3">
            <a:extLst>
              <a:ext uri="{FF2B5EF4-FFF2-40B4-BE49-F238E27FC236}">
                <a16:creationId xmlns:a16="http://schemas.microsoft.com/office/drawing/2014/main" id="{84BCF539-BBE8-4ED7-AE2F-A8B0A3418917}"/>
              </a:ext>
            </a:extLst>
          </p:cNvPr>
          <p:cNvSpPr/>
          <p:nvPr/>
        </p:nvSpPr>
        <p:spPr>
          <a:xfrm>
            <a:off x="4715583" y="2652516"/>
            <a:ext cx="250117" cy="263365"/>
          </a:xfrm>
          <a:prstGeom prst="ellipse">
            <a:avLst/>
          </a:prstGeom>
          <a:noFill/>
          <a:ln w="2857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hr-HR"/>
          </a:p>
        </p:txBody>
      </p:sp>
      <p:sp>
        <p:nvSpPr>
          <p:cNvPr id="6" name="Rectangle 5">
            <a:extLst>
              <a:ext uri="{FF2B5EF4-FFF2-40B4-BE49-F238E27FC236}">
                <a16:creationId xmlns:a16="http://schemas.microsoft.com/office/drawing/2014/main" id="{E5CB8D66-ABA0-4187-9588-AA54435D5AC2}"/>
              </a:ext>
            </a:extLst>
          </p:cNvPr>
          <p:cNvSpPr/>
          <p:nvPr/>
        </p:nvSpPr>
        <p:spPr>
          <a:xfrm>
            <a:off x="4968208" y="3405155"/>
            <a:ext cx="359494" cy="3476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5434CFF-22EE-47FC-9FE5-EDF51C2928DA}"/>
              </a:ext>
            </a:extLst>
          </p:cNvPr>
          <p:cNvSpPr txBox="1">
            <a:spLocks/>
          </p:cNvSpPr>
          <p:nvPr/>
        </p:nvSpPr>
        <p:spPr>
          <a:xfrm>
            <a:off x="283673" y="209296"/>
            <a:ext cx="5368982" cy="472915"/>
          </a:xfrm>
          <a:prstGeom prst="rect">
            <a:avLst/>
          </a:prstGeom>
          <a:ln>
            <a:noFill/>
          </a:ln>
        </p:spPr>
        <p:txBody>
          <a:bodyPr rtlCol="0" anchor="ctr">
            <a:noAutofit/>
          </a:bodyPr>
          <a:lstStyle>
            <a:lvl1pPr algn="l" defTabSz="457200" rtl="0" eaLnBrk="0" fontAlgn="base" hangingPunct="0">
              <a:spcBef>
                <a:spcPct val="0"/>
              </a:spcBef>
              <a:spcAft>
                <a:spcPct val="0"/>
              </a:spcAft>
              <a:defRPr lang="en-US" sz="2400" kern="1200" dirty="0">
                <a:solidFill>
                  <a:schemeClr val="accent1"/>
                </a:solidFill>
                <a:effectLst/>
                <a:latin typeface="Arial"/>
                <a:ea typeface="+mn-ea"/>
                <a:cs typeface="Arial"/>
              </a:defRPr>
            </a:lvl1pPr>
            <a:lvl2pPr algn="l" defTabSz="457200" rtl="0" eaLnBrk="0" fontAlgn="base" hangingPunct="0">
              <a:spcBef>
                <a:spcPct val="0"/>
              </a:spcBef>
              <a:spcAft>
                <a:spcPct val="0"/>
              </a:spcAft>
              <a:defRPr sz="2600">
                <a:solidFill>
                  <a:schemeClr val="accent1"/>
                </a:solidFill>
                <a:latin typeface="Arial" charset="0"/>
                <a:ea typeface="MS PGothic" panose="020B0600070205080204" pitchFamily="34" charset="-128"/>
                <a:cs typeface="Arial" charset="0"/>
              </a:defRPr>
            </a:lvl2pPr>
            <a:lvl3pPr algn="l" defTabSz="457200" rtl="0" eaLnBrk="0" fontAlgn="base" hangingPunct="0">
              <a:spcBef>
                <a:spcPct val="0"/>
              </a:spcBef>
              <a:spcAft>
                <a:spcPct val="0"/>
              </a:spcAft>
              <a:defRPr sz="2600">
                <a:solidFill>
                  <a:schemeClr val="accent1"/>
                </a:solidFill>
                <a:latin typeface="Arial" charset="0"/>
                <a:ea typeface="MS PGothic" panose="020B0600070205080204" pitchFamily="34" charset="-128"/>
                <a:cs typeface="Arial" charset="0"/>
              </a:defRPr>
            </a:lvl3pPr>
            <a:lvl4pPr algn="l" defTabSz="457200" rtl="0" eaLnBrk="0" fontAlgn="base" hangingPunct="0">
              <a:spcBef>
                <a:spcPct val="0"/>
              </a:spcBef>
              <a:spcAft>
                <a:spcPct val="0"/>
              </a:spcAft>
              <a:defRPr sz="2600">
                <a:solidFill>
                  <a:schemeClr val="accent1"/>
                </a:solidFill>
                <a:latin typeface="Arial" charset="0"/>
                <a:ea typeface="MS PGothic" panose="020B0600070205080204" pitchFamily="34" charset="-128"/>
                <a:cs typeface="Arial" charset="0"/>
              </a:defRPr>
            </a:lvl4pPr>
            <a:lvl5pPr algn="l" defTabSz="457200" rtl="0" eaLnBrk="0" fontAlgn="base" hangingPunct="0">
              <a:spcBef>
                <a:spcPct val="0"/>
              </a:spcBef>
              <a:spcAft>
                <a:spcPct val="0"/>
              </a:spcAft>
              <a:defRPr sz="2600">
                <a:solidFill>
                  <a:schemeClr val="accent1"/>
                </a:solidFill>
                <a:latin typeface="Arial" charset="0"/>
                <a:ea typeface="MS PGothic" panose="020B0600070205080204" pitchFamily="34" charset="-128"/>
                <a:cs typeface="Arial" charset="0"/>
              </a:defRPr>
            </a:lvl5pPr>
            <a:lvl6pPr marL="457200" algn="l" defTabSz="457200" rtl="0" eaLnBrk="1" fontAlgn="base" hangingPunct="1">
              <a:spcBef>
                <a:spcPct val="0"/>
              </a:spcBef>
              <a:spcAft>
                <a:spcPct val="0"/>
              </a:spcAft>
              <a:defRPr sz="2600">
                <a:solidFill>
                  <a:schemeClr val="accent1"/>
                </a:solidFill>
                <a:latin typeface="Arial" charset="0"/>
                <a:ea typeface="ＭＳ Ｐゴシック" charset="0"/>
              </a:defRPr>
            </a:lvl6pPr>
            <a:lvl7pPr marL="914400" algn="l" defTabSz="457200" rtl="0" eaLnBrk="1" fontAlgn="base" hangingPunct="1">
              <a:spcBef>
                <a:spcPct val="0"/>
              </a:spcBef>
              <a:spcAft>
                <a:spcPct val="0"/>
              </a:spcAft>
              <a:defRPr sz="2600">
                <a:solidFill>
                  <a:schemeClr val="accent1"/>
                </a:solidFill>
                <a:latin typeface="Arial" charset="0"/>
                <a:ea typeface="ＭＳ Ｐゴシック" charset="0"/>
              </a:defRPr>
            </a:lvl7pPr>
            <a:lvl8pPr marL="1371600" algn="l" defTabSz="457200" rtl="0" eaLnBrk="1" fontAlgn="base" hangingPunct="1">
              <a:spcBef>
                <a:spcPct val="0"/>
              </a:spcBef>
              <a:spcAft>
                <a:spcPct val="0"/>
              </a:spcAft>
              <a:defRPr sz="2600">
                <a:solidFill>
                  <a:schemeClr val="accent1"/>
                </a:solidFill>
                <a:latin typeface="Arial" charset="0"/>
                <a:ea typeface="ＭＳ Ｐゴシック" charset="0"/>
              </a:defRPr>
            </a:lvl8pPr>
            <a:lvl9pPr marL="1828800" algn="l" defTabSz="457200" rtl="0" eaLnBrk="1" fontAlgn="base" hangingPunct="1">
              <a:spcBef>
                <a:spcPct val="0"/>
              </a:spcBef>
              <a:spcAft>
                <a:spcPct val="0"/>
              </a:spcAft>
              <a:defRPr sz="2600">
                <a:solidFill>
                  <a:schemeClr val="accent1"/>
                </a:solidFill>
                <a:latin typeface="Arial" charset="0"/>
                <a:ea typeface="ＭＳ Ｐゴシック" charset="0"/>
              </a:defRPr>
            </a:lvl9pPr>
          </a:lstStyle>
          <a:p>
            <a:r>
              <a:rPr lang="en-US" dirty="0"/>
              <a:t>How important is the current bioeconomy? M€ [4]</a:t>
            </a:r>
          </a:p>
        </p:txBody>
      </p:sp>
      <p:sp>
        <p:nvSpPr>
          <p:cNvPr id="4" name="Rectangle: Rounded Corners 3">
            <a:extLst>
              <a:ext uri="{FF2B5EF4-FFF2-40B4-BE49-F238E27FC236}">
                <a16:creationId xmlns:a16="http://schemas.microsoft.com/office/drawing/2014/main" id="{2E17507C-1C38-4917-9AD6-43501D8E7505}"/>
              </a:ext>
            </a:extLst>
          </p:cNvPr>
          <p:cNvSpPr/>
          <p:nvPr/>
        </p:nvSpPr>
        <p:spPr>
          <a:xfrm>
            <a:off x="283673" y="4183074"/>
            <a:ext cx="3298357" cy="421463"/>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t>1</a:t>
            </a:r>
            <a:r>
              <a:rPr lang="en-GB" sz="1400" baseline="30000" dirty="0"/>
              <a:t>st</a:t>
            </a:r>
            <a:r>
              <a:rPr lang="en-GB" sz="1400" dirty="0"/>
              <a:t> 10 products/289 = 34% total value</a:t>
            </a:r>
          </a:p>
          <a:p>
            <a:pPr algn="ctr"/>
            <a:r>
              <a:rPr lang="en-GB" sz="1400" dirty="0"/>
              <a:t>10/10 bio-based</a:t>
            </a:r>
          </a:p>
        </p:txBody>
      </p:sp>
      <p:sp>
        <p:nvSpPr>
          <p:cNvPr id="13" name="Rectangle: Rounded Corners 12">
            <a:extLst>
              <a:ext uri="{FF2B5EF4-FFF2-40B4-BE49-F238E27FC236}">
                <a16:creationId xmlns:a16="http://schemas.microsoft.com/office/drawing/2014/main" id="{BFFF169D-15EF-49B5-A63F-0C2ACD19EDB3}"/>
              </a:ext>
            </a:extLst>
          </p:cNvPr>
          <p:cNvSpPr/>
          <p:nvPr/>
        </p:nvSpPr>
        <p:spPr>
          <a:xfrm>
            <a:off x="4408004" y="3631817"/>
            <a:ext cx="4640959" cy="867671"/>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a:t>1</a:t>
            </a:r>
            <a:r>
              <a:rPr lang="en-GB" sz="1100" baseline="30000" dirty="0"/>
              <a:t>st</a:t>
            </a:r>
            <a:r>
              <a:rPr lang="en-GB" sz="1100" dirty="0"/>
              <a:t> 30 = 50% total value:</a:t>
            </a:r>
          </a:p>
          <a:p>
            <a:pPr algn="ctr"/>
            <a:r>
              <a:rPr lang="en-GB" sz="1100" dirty="0"/>
              <a:t>17 bio-based products or potentially bio-based products (38% value)</a:t>
            </a:r>
          </a:p>
          <a:p>
            <a:pPr marL="171450" indent="-171450">
              <a:buFontTx/>
              <a:buChar char="-"/>
            </a:pPr>
            <a:r>
              <a:rPr lang="en-GB" sz="1100" dirty="0">
                <a:solidFill>
                  <a:srgbClr val="C00000"/>
                </a:solidFill>
              </a:rPr>
              <a:t>10 wood-based products (34%)</a:t>
            </a:r>
          </a:p>
          <a:p>
            <a:pPr marL="171450" indent="-171450">
              <a:buFontTx/>
              <a:buChar char="-"/>
            </a:pPr>
            <a:r>
              <a:rPr lang="en-GB" sz="1100" dirty="0">
                <a:solidFill>
                  <a:srgbClr val="00B050"/>
                </a:solidFill>
              </a:rPr>
              <a:t>6 farm-fork products (11% value)</a:t>
            </a:r>
          </a:p>
          <a:p>
            <a:pPr marL="171450" indent="-171450">
              <a:buFontTx/>
              <a:buChar char="-"/>
            </a:pPr>
            <a:r>
              <a:rPr lang="en-GB" sz="1100" dirty="0">
                <a:solidFill>
                  <a:srgbClr val="0070C0"/>
                </a:solidFill>
              </a:rPr>
              <a:t>1 blue economy (2%)</a:t>
            </a:r>
          </a:p>
        </p:txBody>
      </p:sp>
      <p:graphicFrame>
        <p:nvGraphicFramePr>
          <p:cNvPr id="5" name="Table 4">
            <a:extLst>
              <a:ext uri="{FF2B5EF4-FFF2-40B4-BE49-F238E27FC236}">
                <a16:creationId xmlns:a16="http://schemas.microsoft.com/office/drawing/2014/main" id="{1B720208-F9D6-469F-A51A-1CAB40D1D05A}"/>
              </a:ext>
            </a:extLst>
          </p:cNvPr>
          <p:cNvGraphicFramePr>
            <a:graphicFrameLocks noGrp="1"/>
          </p:cNvGraphicFramePr>
          <p:nvPr>
            <p:extLst>
              <p:ext uri="{D42A27DB-BD31-4B8C-83A1-F6EECF244321}">
                <p14:modId xmlns:p14="http://schemas.microsoft.com/office/powerpoint/2010/main" val="942081418"/>
              </p:ext>
            </p:extLst>
          </p:nvPr>
        </p:nvGraphicFramePr>
        <p:xfrm>
          <a:off x="109861" y="1024632"/>
          <a:ext cx="4239492" cy="2867055"/>
        </p:xfrm>
        <a:graphic>
          <a:graphicData uri="http://schemas.openxmlformats.org/drawingml/2006/table">
            <a:tbl>
              <a:tblPr>
                <a:tableStyleId>{5C22544A-7EE6-4342-B048-85BDC9FD1C3A}</a:tableStyleId>
              </a:tblPr>
              <a:tblGrid>
                <a:gridCol w="394073">
                  <a:extLst>
                    <a:ext uri="{9D8B030D-6E8A-4147-A177-3AD203B41FA5}">
                      <a16:colId xmlns:a16="http://schemas.microsoft.com/office/drawing/2014/main" val="4289758697"/>
                    </a:ext>
                  </a:extLst>
                </a:gridCol>
                <a:gridCol w="3588479">
                  <a:extLst>
                    <a:ext uri="{9D8B030D-6E8A-4147-A177-3AD203B41FA5}">
                      <a16:colId xmlns:a16="http://schemas.microsoft.com/office/drawing/2014/main" val="2064540931"/>
                    </a:ext>
                  </a:extLst>
                </a:gridCol>
                <a:gridCol w="256940">
                  <a:extLst>
                    <a:ext uri="{9D8B030D-6E8A-4147-A177-3AD203B41FA5}">
                      <a16:colId xmlns:a16="http://schemas.microsoft.com/office/drawing/2014/main" val="3327744494"/>
                    </a:ext>
                  </a:extLst>
                </a:gridCol>
              </a:tblGrid>
              <a:tr h="0">
                <a:tc>
                  <a:txBody>
                    <a:bodyPr/>
                    <a:lstStyle/>
                    <a:p>
                      <a:pPr algn="l" fontAlgn="b"/>
                      <a:r>
                        <a:rPr lang="hr-HR" sz="600" u="none" strike="noStrike" dirty="0">
                          <a:effectLst/>
                        </a:rPr>
                        <a:t>16291500</a:t>
                      </a:r>
                      <a:endParaRPr lang="hr-HR" sz="600" b="0" i="0" u="none" strike="noStrike" dirty="0">
                        <a:effectLst/>
                        <a:latin typeface="Arial" panose="020B0604020202020204" pitchFamily="34" charset="0"/>
                      </a:endParaRPr>
                    </a:p>
                  </a:txBody>
                  <a:tcPr marL="0" marR="0" marT="0" marB="0" anchor="b"/>
                </a:tc>
                <a:tc>
                  <a:txBody>
                    <a:bodyPr/>
                    <a:lstStyle/>
                    <a:p>
                      <a:pPr algn="l" fontAlgn="b"/>
                      <a:r>
                        <a:rPr lang="en-US" sz="800" b="1" u="none" strike="noStrike" dirty="0">
                          <a:solidFill>
                            <a:srgbClr val="C00000"/>
                          </a:solidFill>
                          <a:effectLst/>
                        </a:rPr>
                        <a:t>Pellets and briquettes of pressed and agglomerated wood and of wood waste and scrap</a:t>
                      </a:r>
                      <a:endParaRPr lang="en-US" sz="800" b="1" i="0" u="none" strike="noStrike" dirty="0">
                        <a:solidFill>
                          <a:srgbClr val="C00000"/>
                        </a:solidFill>
                        <a:effectLst/>
                        <a:latin typeface="Arial" panose="020B0604020202020204" pitchFamily="34" charset="0"/>
                      </a:endParaRPr>
                    </a:p>
                  </a:txBody>
                  <a:tcPr marL="0" marR="0" marT="0" marB="0" anchor="b"/>
                </a:tc>
                <a:tc>
                  <a:txBody>
                    <a:bodyPr/>
                    <a:lstStyle/>
                    <a:p>
                      <a:pPr algn="r" fontAlgn="b"/>
                      <a:r>
                        <a:rPr lang="hr-HR" sz="800" b="1" u="none" strike="noStrike" dirty="0">
                          <a:solidFill>
                            <a:srgbClr val="C00000"/>
                          </a:solidFill>
                          <a:effectLst/>
                        </a:rPr>
                        <a:t>282</a:t>
                      </a:r>
                      <a:endParaRPr lang="hr-HR" sz="800" b="1" i="0" u="none" strike="noStrike" dirty="0">
                        <a:solidFill>
                          <a:srgbClr val="C00000"/>
                        </a:solidFill>
                        <a:effectLst/>
                        <a:latin typeface="Arial" panose="020B0604020202020204" pitchFamily="34" charset="0"/>
                      </a:endParaRPr>
                    </a:p>
                  </a:txBody>
                  <a:tcPr marL="0" marR="0" marT="0" marB="0" anchor="b"/>
                </a:tc>
                <a:extLst>
                  <a:ext uri="{0D108BD9-81ED-4DB2-BD59-A6C34878D82A}">
                    <a16:rowId xmlns:a16="http://schemas.microsoft.com/office/drawing/2014/main" val="2876612737"/>
                  </a:ext>
                </a:extLst>
              </a:tr>
              <a:tr h="228072">
                <a:tc>
                  <a:txBody>
                    <a:bodyPr/>
                    <a:lstStyle/>
                    <a:p>
                      <a:pPr algn="l" fontAlgn="b"/>
                      <a:r>
                        <a:rPr lang="hr-HR" sz="600" u="none" strike="noStrike">
                          <a:effectLst/>
                        </a:rPr>
                        <a:t>16211800</a:t>
                      </a:r>
                      <a:endParaRPr lang="hr-HR" sz="600" b="0" i="0" u="none" strike="noStrike">
                        <a:effectLst/>
                        <a:latin typeface="Arial" panose="020B0604020202020204" pitchFamily="34" charset="0"/>
                      </a:endParaRPr>
                    </a:p>
                  </a:txBody>
                  <a:tcPr marL="0" marR="0" marT="0" marB="0" anchor="b"/>
                </a:tc>
                <a:tc>
                  <a:txBody>
                    <a:bodyPr/>
                    <a:lstStyle/>
                    <a:p>
                      <a:pPr algn="l" fontAlgn="b"/>
                      <a:r>
                        <a:rPr lang="en-US" sz="800" b="1" u="none" strike="noStrike" dirty="0">
                          <a:solidFill>
                            <a:srgbClr val="C00000"/>
                          </a:solidFill>
                          <a:effectLst/>
                        </a:rPr>
                        <a:t>Other plywood, veneered panels and similar laminated wood, of other wood</a:t>
                      </a:r>
                      <a:endParaRPr lang="en-US" sz="800" b="1" i="0" u="none" strike="noStrike" dirty="0">
                        <a:solidFill>
                          <a:srgbClr val="C00000"/>
                        </a:solidFill>
                        <a:effectLst/>
                        <a:latin typeface="Arial" panose="020B0604020202020204" pitchFamily="34" charset="0"/>
                      </a:endParaRPr>
                    </a:p>
                  </a:txBody>
                  <a:tcPr marL="0" marR="0" marT="0" marB="0" anchor="b"/>
                </a:tc>
                <a:tc>
                  <a:txBody>
                    <a:bodyPr/>
                    <a:lstStyle/>
                    <a:p>
                      <a:pPr algn="r" fontAlgn="b"/>
                      <a:r>
                        <a:rPr lang="hr-HR" sz="800" b="1" u="none" strike="noStrike" dirty="0">
                          <a:solidFill>
                            <a:srgbClr val="C00000"/>
                          </a:solidFill>
                          <a:effectLst/>
                        </a:rPr>
                        <a:t>257</a:t>
                      </a:r>
                      <a:endParaRPr lang="hr-HR" sz="800" b="1" i="0" u="none" strike="noStrike" dirty="0">
                        <a:solidFill>
                          <a:srgbClr val="C00000"/>
                        </a:solidFill>
                        <a:effectLst/>
                        <a:latin typeface="Arial" panose="020B0604020202020204" pitchFamily="34" charset="0"/>
                      </a:endParaRPr>
                    </a:p>
                  </a:txBody>
                  <a:tcPr marL="0" marR="0" marT="0" marB="0" anchor="b"/>
                </a:tc>
                <a:extLst>
                  <a:ext uri="{0D108BD9-81ED-4DB2-BD59-A6C34878D82A}">
                    <a16:rowId xmlns:a16="http://schemas.microsoft.com/office/drawing/2014/main" val="41204804"/>
                  </a:ext>
                </a:extLst>
              </a:tr>
              <a:tr h="228072">
                <a:tc>
                  <a:txBody>
                    <a:bodyPr/>
                    <a:lstStyle/>
                    <a:p>
                      <a:pPr algn="l" fontAlgn="b"/>
                      <a:r>
                        <a:rPr lang="hr-HR" sz="600" u="none" strike="noStrike">
                          <a:effectLst/>
                        </a:rPr>
                        <a:t>16101136</a:t>
                      </a:r>
                      <a:endParaRPr lang="hr-HR" sz="600" b="0" i="0" u="none" strike="noStrike">
                        <a:effectLst/>
                        <a:latin typeface="Arial" panose="020B0604020202020204" pitchFamily="34" charset="0"/>
                      </a:endParaRPr>
                    </a:p>
                  </a:txBody>
                  <a:tcPr marL="0" marR="0" marT="0" marB="0" anchor="b"/>
                </a:tc>
                <a:tc>
                  <a:txBody>
                    <a:bodyPr/>
                    <a:lstStyle/>
                    <a:p>
                      <a:pPr algn="l" fontAlgn="b"/>
                      <a:r>
                        <a:rPr lang="en-US" sz="800" b="1" u="none" strike="noStrike" dirty="0">
                          <a:solidFill>
                            <a:srgbClr val="C00000"/>
                          </a:solidFill>
                          <a:effectLst/>
                        </a:rPr>
                        <a:t>Pine wood (Pinus </a:t>
                      </a:r>
                      <a:r>
                        <a:rPr lang="en-US" sz="800" b="1" u="none" strike="noStrike" dirty="0" err="1">
                          <a:solidFill>
                            <a:srgbClr val="C00000"/>
                          </a:solidFill>
                          <a:effectLst/>
                        </a:rPr>
                        <a:t>sylvestris</a:t>
                      </a:r>
                      <a:r>
                        <a:rPr lang="en-US" sz="800" b="1" u="none" strike="noStrike" dirty="0">
                          <a:solidFill>
                            <a:srgbClr val="C00000"/>
                          </a:solidFill>
                          <a:effectLst/>
                        </a:rPr>
                        <a:t> L.) sawn or chipped lengthwise, sliced or peeled, of a thickness &gt; 6 mm</a:t>
                      </a:r>
                      <a:endParaRPr lang="en-US" sz="800" b="1" i="0" u="none" strike="noStrike" dirty="0">
                        <a:solidFill>
                          <a:srgbClr val="C00000"/>
                        </a:solidFill>
                        <a:effectLst/>
                        <a:latin typeface="Arial" panose="020B0604020202020204" pitchFamily="34" charset="0"/>
                      </a:endParaRPr>
                    </a:p>
                  </a:txBody>
                  <a:tcPr marL="0" marR="0" marT="0" marB="0" anchor="b"/>
                </a:tc>
                <a:tc>
                  <a:txBody>
                    <a:bodyPr/>
                    <a:lstStyle/>
                    <a:p>
                      <a:pPr algn="r" fontAlgn="b"/>
                      <a:r>
                        <a:rPr lang="hr-HR" sz="800" b="1" u="none" strike="noStrike" dirty="0">
                          <a:solidFill>
                            <a:srgbClr val="C00000"/>
                          </a:solidFill>
                          <a:effectLst/>
                        </a:rPr>
                        <a:t>248</a:t>
                      </a:r>
                      <a:endParaRPr lang="hr-HR" sz="800" b="1" i="0" u="none" strike="noStrike" dirty="0">
                        <a:solidFill>
                          <a:srgbClr val="C00000"/>
                        </a:solidFill>
                        <a:effectLst/>
                        <a:latin typeface="Arial" panose="020B0604020202020204" pitchFamily="34" charset="0"/>
                      </a:endParaRPr>
                    </a:p>
                  </a:txBody>
                  <a:tcPr marL="0" marR="0" marT="0" marB="0" anchor="b"/>
                </a:tc>
                <a:extLst>
                  <a:ext uri="{0D108BD9-81ED-4DB2-BD59-A6C34878D82A}">
                    <a16:rowId xmlns:a16="http://schemas.microsoft.com/office/drawing/2014/main" val="966185133"/>
                  </a:ext>
                </a:extLst>
              </a:tr>
              <a:tr h="304939">
                <a:tc>
                  <a:txBody>
                    <a:bodyPr/>
                    <a:lstStyle/>
                    <a:p>
                      <a:pPr algn="l" fontAlgn="b"/>
                      <a:r>
                        <a:rPr lang="hr-HR" sz="600" u="none" strike="noStrike" dirty="0">
                          <a:effectLst/>
                        </a:rPr>
                        <a:t>16101134</a:t>
                      </a:r>
                      <a:endParaRPr lang="hr-HR" sz="600" b="0" i="0" u="none" strike="noStrike" dirty="0">
                        <a:effectLst/>
                        <a:latin typeface="Arial" panose="020B0604020202020204" pitchFamily="34" charset="0"/>
                      </a:endParaRPr>
                    </a:p>
                  </a:txBody>
                  <a:tcPr marL="0" marR="0" marT="0" marB="0" anchor="b"/>
                </a:tc>
                <a:tc>
                  <a:txBody>
                    <a:bodyPr/>
                    <a:lstStyle/>
                    <a:p>
                      <a:pPr algn="l" fontAlgn="b"/>
                      <a:r>
                        <a:rPr lang="en-US" sz="800" b="1" u="none" strike="noStrike" dirty="0">
                          <a:solidFill>
                            <a:srgbClr val="C00000"/>
                          </a:solidFill>
                          <a:effectLst/>
                        </a:rPr>
                        <a:t>Spruce wood (</a:t>
                      </a:r>
                      <a:r>
                        <a:rPr lang="en-US" sz="800" b="1" u="none" strike="noStrike" dirty="0" err="1">
                          <a:solidFill>
                            <a:srgbClr val="C00000"/>
                          </a:solidFill>
                          <a:effectLst/>
                        </a:rPr>
                        <a:t>Picea</a:t>
                      </a:r>
                      <a:r>
                        <a:rPr lang="en-US" sz="800" b="1" u="none" strike="noStrike" dirty="0">
                          <a:solidFill>
                            <a:srgbClr val="C00000"/>
                          </a:solidFill>
                          <a:effectLst/>
                        </a:rPr>
                        <a:t> </a:t>
                      </a:r>
                      <a:r>
                        <a:rPr lang="en-US" sz="800" b="1" u="none" strike="noStrike" dirty="0" err="1">
                          <a:solidFill>
                            <a:srgbClr val="C00000"/>
                          </a:solidFill>
                          <a:effectLst/>
                        </a:rPr>
                        <a:t>abies</a:t>
                      </a:r>
                      <a:r>
                        <a:rPr lang="en-US" sz="800" b="1" u="none" strike="noStrike" dirty="0">
                          <a:solidFill>
                            <a:srgbClr val="C00000"/>
                          </a:solidFill>
                          <a:effectLst/>
                        </a:rPr>
                        <a:t> Karst.), fir wood (</a:t>
                      </a:r>
                      <a:r>
                        <a:rPr lang="en-US" sz="800" b="1" u="none" strike="noStrike" dirty="0" err="1">
                          <a:solidFill>
                            <a:srgbClr val="C00000"/>
                          </a:solidFill>
                          <a:effectLst/>
                        </a:rPr>
                        <a:t>Abies</a:t>
                      </a:r>
                      <a:r>
                        <a:rPr lang="en-US" sz="800" b="1" u="none" strike="noStrike" dirty="0">
                          <a:solidFill>
                            <a:srgbClr val="C00000"/>
                          </a:solidFill>
                          <a:effectLst/>
                        </a:rPr>
                        <a:t> alba Mill.) sawn or chipped lengthwise, sliced or peeled, of a thickness &gt; 6 mm</a:t>
                      </a:r>
                      <a:endParaRPr lang="en-US" sz="800" b="1" i="0" u="none" strike="noStrike" dirty="0">
                        <a:solidFill>
                          <a:srgbClr val="C00000"/>
                        </a:solidFill>
                        <a:effectLst/>
                        <a:latin typeface="Arial" panose="020B0604020202020204" pitchFamily="34" charset="0"/>
                      </a:endParaRPr>
                    </a:p>
                  </a:txBody>
                  <a:tcPr marL="0" marR="0" marT="0" marB="0" anchor="b"/>
                </a:tc>
                <a:tc>
                  <a:txBody>
                    <a:bodyPr/>
                    <a:lstStyle/>
                    <a:p>
                      <a:pPr algn="r" fontAlgn="b"/>
                      <a:r>
                        <a:rPr lang="hr-HR" sz="800" b="1" u="none" strike="noStrike" dirty="0">
                          <a:solidFill>
                            <a:srgbClr val="C00000"/>
                          </a:solidFill>
                          <a:effectLst/>
                        </a:rPr>
                        <a:t>209</a:t>
                      </a:r>
                      <a:endParaRPr lang="hr-HR" sz="800" b="1" i="0" u="none" strike="noStrike" dirty="0">
                        <a:solidFill>
                          <a:srgbClr val="C00000"/>
                        </a:solidFill>
                        <a:effectLst/>
                        <a:latin typeface="Arial" panose="020B0604020202020204" pitchFamily="34" charset="0"/>
                      </a:endParaRPr>
                    </a:p>
                  </a:txBody>
                  <a:tcPr marL="0" marR="0" marT="0" marB="0" anchor="b"/>
                </a:tc>
                <a:extLst>
                  <a:ext uri="{0D108BD9-81ED-4DB2-BD59-A6C34878D82A}">
                    <a16:rowId xmlns:a16="http://schemas.microsoft.com/office/drawing/2014/main" val="2291747527"/>
                  </a:ext>
                </a:extLst>
              </a:tr>
              <a:tr h="286696">
                <a:tc>
                  <a:txBody>
                    <a:bodyPr/>
                    <a:lstStyle/>
                    <a:p>
                      <a:pPr algn="l" fontAlgn="b"/>
                      <a:r>
                        <a:rPr lang="hr-HR" sz="600" u="none" strike="noStrike">
                          <a:effectLst/>
                        </a:rPr>
                        <a:t>10514050</a:t>
                      </a:r>
                      <a:endParaRPr lang="hr-HR" sz="600" b="0" i="0" u="none" strike="noStrike">
                        <a:solidFill>
                          <a:srgbClr val="FF0000"/>
                        </a:solidFill>
                        <a:effectLst/>
                        <a:latin typeface="Arial" panose="020B0604020202020204" pitchFamily="34" charset="0"/>
                      </a:endParaRPr>
                    </a:p>
                  </a:txBody>
                  <a:tcPr marL="0" marR="0" marT="0" marB="0" anchor="b"/>
                </a:tc>
                <a:tc>
                  <a:txBody>
                    <a:bodyPr/>
                    <a:lstStyle/>
                    <a:p>
                      <a:pPr algn="l" fontAlgn="b"/>
                      <a:r>
                        <a:rPr lang="en-US" sz="800" b="1" u="none" strike="noStrike" dirty="0">
                          <a:solidFill>
                            <a:schemeClr val="accent4">
                              <a:lumMod val="75000"/>
                            </a:schemeClr>
                          </a:solidFill>
                          <a:effectLst/>
                        </a:rPr>
                        <a:t>Grated, powdered, blue-veined and other non-processed cheese (excluding fresh cheese, whey cheese and curd)</a:t>
                      </a:r>
                      <a:endParaRPr lang="en-US" sz="800" b="1" i="0" u="none" strike="noStrike" dirty="0">
                        <a:solidFill>
                          <a:schemeClr val="accent4">
                            <a:lumMod val="75000"/>
                          </a:schemeClr>
                        </a:solidFill>
                        <a:effectLst/>
                        <a:latin typeface="Arial" panose="020B0604020202020204" pitchFamily="34" charset="0"/>
                      </a:endParaRPr>
                    </a:p>
                  </a:txBody>
                  <a:tcPr marL="0" marR="0" marT="0" marB="0" anchor="b"/>
                </a:tc>
                <a:tc>
                  <a:txBody>
                    <a:bodyPr/>
                    <a:lstStyle/>
                    <a:p>
                      <a:pPr algn="r" fontAlgn="b"/>
                      <a:r>
                        <a:rPr lang="hr-HR" sz="800" u="none" strike="noStrike" dirty="0">
                          <a:effectLst/>
                        </a:rPr>
                        <a:t>104</a:t>
                      </a:r>
                      <a:endParaRPr lang="hr-HR" sz="800" b="0" i="0" u="none" strike="noStrike" dirty="0">
                        <a:effectLst/>
                        <a:latin typeface="Arial" panose="020B0604020202020204" pitchFamily="34" charset="0"/>
                      </a:endParaRPr>
                    </a:p>
                  </a:txBody>
                  <a:tcPr marL="0" marR="0" marT="0" marB="0" anchor="b"/>
                </a:tc>
                <a:extLst>
                  <a:ext uri="{0D108BD9-81ED-4DB2-BD59-A6C34878D82A}">
                    <a16:rowId xmlns:a16="http://schemas.microsoft.com/office/drawing/2014/main" val="2720910187"/>
                  </a:ext>
                </a:extLst>
              </a:tr>
              <a:tr h="228072">
                <a:tc>
                  <a:txBody>
                    <a:bodyPr/>
                    <a:lstStyle/>
                    <a:p>
                      <a:pPr algn="l" fontAlgn="b"/>
                      <a:r>
                        <a:rPr lang="hr-HR" sz="600" u="none" strike="noStrike">
                          <a:effectLst/>
                        </a:rPr>
                        <a:t>100000Z1</a:t>
                      </a:r>
                      <a:endParaRPr lang="hr-HR" sz="600" b="0" i="0" u="none" strike="noStrike">
                        <a:effectLst/>
                        <a:latin typeface="Arial" panose="020B0604020202020204" pitchFamily="34" charset="0"/>
                      </a:endParaRPr>
                    </a:p>
                  </a:txBody>
                  <a:tcPr marL="0" marR="0" marT="0" marB="0" anchor="b"/>
                </a:tc>
                <a:tc>
                  <a:txBody>
                    <a:bodyPr/>
                    <a:lstStyle/>
                    <a:p>
                      <a:pPr algn="l" fontAlgn="b"/>
                      <a:r>
                        <a:rPr lang="en-US" sz="800" b="1" u="none" strike="noStrike" dirty="0">
                          <a:solidFill>
                            <a:schemeClr val="accent4">
                              <a:lumMod val="75000"/>
                            </a:schemeClr>
                          </a:solidFill>
                          <a:effectLst/>
                        </a:rPr>
                        <a:t>Prepared and preserved meat, meat offal or blood, including prepared meat and offal dishes</a:t>
                      </a:r>
                      <a:endParaRPr lang="en-US" sz="800" b="1" i="0" u="none" strike="noStrike" dirty="0">
                        <a:solidFill>
                          <a:schemeClr val="accent4">
                            <a:lumMod val="75000"/>
                          </a:schemeClr>
                        </a:solidFill>
                        <a:effectLst/>
                        <a:latin typeface="Arial" panose="020B0604020202020204" pitchFamily="34" charset="0"/>
                      </a:endParaRPr>
                    </a:p>
                  </a:txBody>
                  <a:tcPr marL="0" marR="0" marT="0" marB="0" anchor="b"/>
                </a:tc>
                <a:tc>
                  <a:txBody>
                    <a:bodyPr/>
                    <a:lstStyle/>
                    <a:p>
                      <a:pPr algn="r" fontAlgn="b"/>
                      <a:r>
                        <a:rPr lang="hr-HR" sz="800" u="none" strike="noStrike" dirty="0">
                          <a:effectLst/>
                        </a:rPr>
                        <a:t>104</a:t>
                      </a:r>
                      <a:endParaRPr lang="hr-HR" sz="800" b="0" i="0" u="none" strike="noStrike" dirty="0">
                        <a:effectLst/>
                        <a:latin typeface="Arial" panose="020B0604020202020204" pitchFamily="34" charset="0"/>
                      </a:endParaRPr>
                    </a:p>
                  </a:txBody>
                  <a:tcPr marL="0" marR="0" marT="0" marB="0" anchor="b"/>
                </a:tc>
                <a:extLst>
                  <a:ext uri="{0D108BD9-81ED-4DB2-BD59-A6C34878D82A}">
                    <a16:rowId xmlns:a16="http://schemas.microsoft.com/office/drawing/2014/main" val="2172860418"/>
                  </a:ext>
                </a:extLst>
              </a:tr>
              <a:tr h="342108">
                <a:tc>
                  <a:txBody>
                    <a:bodyPr/>
                    <a:lstStyle/>
                    <a:p>
                      <a:pPr algn="l" fontAlgn="b"/>
                      <a:r>
                        <a:rPr lang="hr-HR" sz="600" u="none" strike="noStrike">
                          <a:effectLst/>
                        </a:rPr>
                        <a:t>16101250</a:t>
                      </a:r>
                      <a:endParaRPr lang="hr-HR" sz="600" b="0" i="0" u="none" strike="noStrike">
                        <a:effectLst/>
                        <a:latin typeface="Arial" panose="020B0604020202020204" pitchFamily="34" charset="0"/>
                      </a:endParaRPr>
                    </a:p>
                  </a:txBody>
                  <a:tcPr marL="0" marR="0" marT="0" marB="0" anchor="b"/>
                </a:tc>
                <a:tc>
                  <a:txBody>
                    <a:bodyPr/>
                    <a:lstStyle/>
                    <a:p>
                      <a:pPr algn="l" fontAlgn="b"/>
                      <a:r>
                        <a:rPr lang="en-US" sz="800" b="1" u="none" strike="noStrike" dirty="0">
                          <a:solidFill>
                            <a:srgbClr val="C00000"/>
                          </a:solidFill>
                          <a:effectLst/>
                        </a:rPr>
                        <a:t>Wood, sawn or chipped lengthwise, sliced or peeled, of a thickness &gt; 6 mm (excluding coniferous and tropical woods and oak blocks, strips and friezes)</a:t>
                      </a:r>
                      <a:endParaRPr lang="en-US" sz="800" b="1" i="0" u="none" strike="noStrike" dirty="0">
                        <a:solidFill>
                          <a:srgbClr val="C00000"/>
                        </a:solidFill>
                        <a:effectLst/>
                        <a:latin typeface="Arial" panose="020B0604020202020204" pitchFamily="34" charset="0"/>
                      </a:endParaRPr>
                    </a:p>
                  </a:txBody>
                  <a:tcPr marL="0" marR="0" marT="0" marB="0" anchor="b"/>
                </a:tc>
                <a:tc>
                  <a:txBody>
                    <a:bodyPr/>
                    <a:lstStyle/>
                    <a:p>
                      <a:pPr algn="r" fontAlgn="b"/>
                      <a:r>
                        <a:rPr lang="hr-HR" sz="800" b="1" u="none" strike="noStrike" dirty="0">
                          <a:solidFill>
                            <a:srgbClr val="C00000"/>
                          </a:solidFill>
                          <a:effectLst/>
                        </a:rPr>
                        <a:t>97</a:t>
                      </a:r>
                      <a:endParaRPr lang="hr-HR" sz="800" b="1" i="0" u="none" strike="noStrike" dirty="0">
                        <a:solidFill>
                          <a:srgbClr val="C00000"/>
                        </a:solidFill>
                        <a:effectLst/>
                        <a:latin typeface="Arial" panose="020B0604020202020204" pitchFamily="34" charset="0"/>
                      </a:endParaRPr>
                    </a:p>
                  </a:txBody>
                  <a:tcPr marL="0" marR="0" marT="0" marB="0" anchor="b"/>
                </a:tc>
                <a:extLst>
                  <a:ext uri="{0D108BD9-81ED-4DB2-BD59-A6C34878D82A}">
                    <a16:rowId xmlns:a16="http://schemas.microsoft.com/office/drawing/2014/main" val="2644540868"/>
                  </a:ext>
                </a:extLst>
              </a:tr>
              <a:tr h="114036">
                <a:tc>
                  <a:txBody>
                    <a:bodyPr/>
                    <a:lstStyle/>
                    <a:p>
                      <a:pPr algn="l" fontAlgn="b"/>
                      <a:r>
                        <a:rPr lang="hr-HR" sz="600" u="none" strike="noStrike">
                          <a:effectLst/>
                        </a:rPr>
                        <a:t>16241133</a:t>
                      </a:r>
                      <a:endParaRPr lang="hr-HR" sz="600" b="0" i="0" u="none" strike="noStrike">
                        <a:effectLst/>
                        <a:latin typeface="Arial" panose="020B0604020202020204" pitchFamily="34" charset="0"/>
                      </a:endParaRPr>
                    </a:p>
                  </a:txBody>
                  <a:tcPr marL="0" marR="0" marT="0" marB="0" anchor="b"/>
                </a:tc>
                <a:tc>
                  <a:txBody>
                    <a:bodyPr/>
                    <a:lstStyle/>
                    <a:p>
                      <a:pPr algn="l" fontAlgn="b"/>
                      <a:r>
                        <a:rPr lang="en-US" sz="800" b="1" u="none" strike="noStrike" dirty="0">
                          <a:solidFill>
                            <a:srgbClr val="C00000"/>
                          </a:solidFill>
                          <a:effectLst/>
                        </a:rPr>
                        <a:t>Flat pallets and pallet collars of wood</a:t>
                      </a:r>
                      <a:endParaRPr lang="en-US" sz="800" b="1" i="0" u="none" strike="noStrike" dirty="0">
                        <a:solidFill>
                          <a:srgbClr val="C00000"/>
                        </a:solidFill>
                        <a:effectLst/>
                        <a:latin typeface="Arial" panose="020B0604020202020204" pitchFamily="34" charset="0"/>
                      </a:endParaRPr>
                    </a:p>
                  </a:txBody>
                  <a:tcPr marL="0" marR="0" marT="0" marB="0" anchor="b"/>
                </a:tc>
                <a:tc>
                  <a:txBody>
                    <a:bodyPr/>
                    <a:lstStyle/>
                    <a:p>
                      <a:pPr algn="r" fontAlgn="b"/>
                      <a:r>
                        <a:rPr lang="hr-HR" sz="800" b="1" u="none" strike="noStrike" dirty="0">
                          <a:solidFill>
                            <a:srgbClr val="C00000"/>
                          </a:solidFill>
                          <a:effectLst/>
                        </a:rPr>
                        <a:t>95</a:t>
                      </a:r>
                      <a:endParaRPr lang="hr-HR" sz="800" b="1" i="0" u="none" strike="noStrike" dirty="0">
                        <a:solidFill>
                          <a:srgbClr val="C00000"/>
                        </a:solidFill>
                        <a:effectLst/>
                        <a:latin typeface="Arial" panose="020B0604020202020204" pitchFamily="34" charset="0"/>
                      </a:endParaRPr>
                    </a:p>
                  </a:txBody>
                  <a:tcPr marL="0" marR="0" marT="0" marB="0" anchor="b"/>
                </a:tc>
                <a:extLst>
                  <a:ext uri="{0D108BD9-81ED-4DB2-BD59-A6C34878D82A}">
                    <a16:rowId xmlns:a16="http://schemas.microsoft.com/office/drawing/2014/main" val="121152593"/>
                  </a:ext>
                </a:extLst>
              </a:tr>
              <a:tr h="503668">
                <a:tc>
                  <a:txBody>
                    <a:bodyPr/>
                    <a:lstStyle/>
                    <a:p>
                      <a:pPr algn="l" fontAlgn="b"/>
                      <a:r>
                        <a:rPr lang="hr-HR" sz="600" u="none" strike="noStrike">
                          <a:effectLst/>
                        </a:rPr>
                        <a:t>100000Z4</a:t>
                      </a:r>
                      <a:endParaRPr lang="hr-HR" sz="600" b="0" i="0" u="none" strike="noStrike">
                        <a:effectLst/>
                        <a:latin typeface="Arial" panose="020B0604020202020204" pitchFamily="34" charset="0"/>
                      </a:endParaRPr>
                    </a:p>
                  </a:txBody>
                  <a:tcPr marL="0" marR="0" marT="0" marB="0" anchor="b"/>
                </a:tc>
                <a:tc>
                  <a:txBody>
                    <a:bodyPr/>
                    <a:lstStyle/>
                    <a:p>
                      <a:pPr algn="l" fontAlgn="b"/>
                      <a:r>
                        <a:rPr lang="en-US" sz="800" u="none" strike="noStrike" dirty="0">
                          <a:solidFill>
                            <a:srgbClr val="0070C0"/>
                          </a:solidFill>
                          <a:effectLst/>
                        </a:rPr>
                        <a:t>Crustaceans, </a:t>
                      </a:r>
                      <a:r>
                        <a:rPr lang="en-US" sz="800" u="none" strike="noStrike" dirty="0" err="1">
                          <a:solidFill>
                            <a:srgbClr val="0070C0"/>
                          </a:solidFill>
                          <a:effectLst/>
                        </a:rPr>
                        <a:t>molluscs</a:t>
                      </a:r>
                      <a:r>
                        <a:rPr lang="en-US" sz="800" u="none" strike="noStrike" dirty="0">
                          <a:solidFill>
                            <a:srgbClr val="0070C0"/>
                          </a:solidFill>
                          <a:effectLst/>
                        </a:rPr>
                        <a:t> and other aquatic invertebrates and seaweed, frozen, dried, salted, in brine or otherwise prepared or preserved; Fish, otherwise prepared or preserved; Prepared meals and dishes based on fish, crustaceans and </a:t>
                      </a:r>
                      <a:r>
                        <a:rPr lang="en-US" sz="800" u="none" strike="noStrike" dirty="0" err="1">
                          <a:solidFill>
                            <a:srgbClr val="0070C0"/>
                          </a:solidFill>
                          <a:effectLst/>
                        </a:rPr>
                        <a:t>molluscs</a:t>
                      </a:r>
                      <a:endParaRPr lang="en-US" sz="800" b="0" i="0" u="none" strike="noStrike" dirty="0">
                        <a:solidFill>
                          <a:srgbClr val="0070C0"/>
                        </a:solidFill>
                        <a:effectLst/>
                        <a:latin typeface="Arial" panose="020B0604020202020204" pitchFamily="34" charset="0"/>
                      </a:endParaRPr>
                    </a:p>
                  </a:txBody>
                  <a:tcPr marL="0" marR="0" marT="0" marB="0" anchor="b"/>
                </a:tc>
                <a:tc>
                  <a:txBody>
                    <a:bodyPr/>
                    <a:lstStyle/>
                    <a:p>
                      <a:pPr algn="r" fontAlgn="b"/>
                      <a:r>
                        <a:rPr lang="hr-HR" sz="800" u="none" strike="noStrike" dirty="0">
                          <a:effectLst/>
                        </a:rPr>
                        <a:t>88</a:t>
                      </a:r>
                      <a:endParaRPr lang="hr-HR" sz="800" b="0" i="0" u="none" strike="noStrike" dirty="0">
                        <a:effectLst/>
                        <a:latin typeface="Arial" panose="020B0604020202020204" pitchFamily="34" charset="0"/>
                      </a:endParaRPr>
                    </a:p>
                  </a:txBody>
                  <a:tcPr marL="0" marR="0" marT="0" marB="0" anchor="b"/>
                </a:tc>
                <a:extLst>
                  <a:ext uri="{0D108BD9-81ED-4DB2-BD59-A6C34878D82A}">
                    <a16:rowId xmlns:a16="http://schemas.microsoft.com/office/drawing/2014/main" val="3765507730"/>
                  </a:ext>
                </a:extLst>
              </a:tr>
              <a:tr h="348132">
                <a:tc>
                  <a:txBody>
                    <a:bodyPr/>
                    <a:lstStyle/>
                    <a:p>
                      <a:pPr algn="l" fontAlgn="b"/>
                      <a:r>
                        <a:rPr lang="hr-HR" sz="600" u="none" strike="noStrike">
                          <a:effectLst/>
                        </a:rPr>
                        <a:t>10711100</a:t>
                      </a:r>
                      <a:endParaRPr lang="hr-HR" sz="600" b="0" i="0" u="none" strike="noStrike">
                        <a:solidFill>
                          <a:srgbClr val="FF0000"/>
                        </a:solidFill>
                        <a:effectLst/>
                        <a:latin typeface="Arial" panose="020B0604020202020204" pitchFamily="34" charset="0"/>
                      </a:endParaRPr>
                    </a:p>
                  </a:txBody>
                  <a:tcPr marL="0" marR="0" marT="0" marB="0" anchor="b"/>
                </a:tc>
                <a:tc>
                  <a:txBody>
                    <a:bodyPr/>
                    <a:lstStyle/>
                    <a:p>
                      <a:pPr algn="l" fontAlgn="b"/>
                      <a:r>
                        <a:rPr lang="en-US" sz="800" b="1" u="none" strike="noStrike" dirty="0">
                          <a:solidFill>
                            <a:schemeClr val="accent4">
                              <a:lumMod val="75000"/>
                            </a:schemeClr>
                          </a:solidFill>
                          <a:effectLst/>
                        </a:rPr>
                        <a:t>Fresh bread containing by weight in the dry matter state ≤ 5 % of sugars and ≤ 5 % of fat (excluding with added honey; eggs; cheese or fruit)</a:t>
                      </a:r>
                      <a:endParaRPr lang="en-US" sz="800" b="1" i="0" u="none" strike="noStrike" dirty="0">
                        <a:solidFill>
                          <a:schemeClr val="accent4">
                            <a:lumMod val="75000"/>
                          </a:schemeClr>
                        </a:solidFill>
                        <a:effectLst/>
                        <a:latin typeface="Arial" panose="020B0604020202020204" pitchFamily="34" charset="0"/>
                      </a:endParaRPr>
                    </a:p>
                  </a:txBody>
                  <a:tcPr marL="0" marR="0" marT="0" marB="0" anchor="b"/>
                </a:tc>
                <a:tc>
                  <a:txBody>
                    <a:bodyPr/>
                    <a:lstStyle/>
                    <a:p>
                      <a:pPr algn="r" fontAlgn="b"/>
                      <a:r>
                        <a:rPr lang="hr-HR" sz="800" b="1" u="none" strike="noStrike" dirty="0">
                          <a:solidFill>
                            <a:schemeClr val="accent4">
                              <a:lumMod val="75000"/>
                            </a:schemeClr>
                          </a:solidFill>
                          <a:effectLst/>
                        </a:rPr>
                        <a:t>81</a:t>
                      </a:r>
                      <a:endParaRPr lang="hr-HR" sz="800" b="1" i="0" u="none" strike="noStrike" dirty="0">
                        <a:solidFill>
                          <a:schemeClr val="accent4">
                            <a:lumMod val="75000"/>
                          </a:schemeClr>
                        </a:solidFill>
                        <a:effectLst/>
                        <a:latin typeface="Arial" panose="020B0604020202020204" pitchFamily="34" charset="0"/>
                      </a:endParaRPr>
                    </a:p>
                  </a:txBody>
                  <a:tcPr marL="0" marR="0" marT="0" marB="0" anchor="b"/>
                </a:tc>
                <a:extLst>
                  <a:ext uri="{0D108BD9-81ED-4DB2-BD59-A6C34878D82A}">
                    <a16:rowId xmlns:a16="http://schemas.microsoft.com/office/drawing/2014/main" val="3859203604"/>
                  </a:ext>
                </a:extLst>
              </a:tr>
            </a:tbl>
          </a:graphicData>
        </a:graphic>
      </p:graphicFrame>
      <p:graphicFrame>
        <p:nvGraphicFramePr>
          <p:cNvPr id="8" name="Table 7">
            <a:extLst>
              <a:ext uri="{FF2B5EF4-FFF2-40B4-BE49-F238E27FC236}">
                <a16:creationId xmlns:a16="http://schemas.microsoft.com/office/drawing/2014/main" id="{CD3DE9CA-639F-4BA1-A716-C036A1056127}"/>
              </a:ext>
            </a:extLst>
          </p:cNvPr>
          <p:cNvGraphicFramePr>
            <a:graphicFrameLocks noGrp="1"/>
          </p:cNvGraphicFramePr>
          <p:nvPr>
            <p:extLst>
              <p:ext uri="{D42A27DB-BD31-4B8C-83A1-F6EECF244321}">
                <p14:modId xmlns:p14="http://schemas.microsoft.com/office/powerpoint/2010/main" val="3774351834"/>
              </p:ext>
            </p:extLst>
          </p:nvPr>
        </p:nvGraphicFramePr>
        <p:xfrm>
          <a:off x="4503987" y="2077646"/>
          <a:ext cx="4448995" cy="1473036"/>
        </p:xfrm>
        <a:graphic>
          <a:graphicData uri="http://schemas.openxmlformats.org/drawingml/2006/table">
            <a:tbl>
              <a:tblPr>
                <a:tableStyleId>{5C22544A-7EE6-4342-B048-85BDC9FD1C3A}</a:tableStyleId>
              </a:tblPr>
              <a:tblGrid>
                <a:gridCol w="411572">
                  <a:extLst>
                    <a:ext uri="{9D8B030D-6E8A-4147-A177-3AD203B41FA5}">
                      <a16:colId xmlns:a16="http://schemas.microsoft.com/office/drawing/2014/main" val="3653214965"/>
                    </a:ext>
                  </a:extLst>
                </a:gridCol>
                <a:gridCol w="3846526">
                  <a:extLst>
                    <a:ext uri="{9D8B030D-6E8A-4147-A177-3AD203B41FA5}">
                      <a16:colId xmlns:a16="http://schemas.microsoft.com/office/drawing/2014/main" val="1311964582"/>
                    </a:ext>
                  </a:extLst>
                </a:gridCol>
                <a:gridCol w="190897">
                  <a:extLst>
                    <a:ext uri="{9D8B030D-6E8A-4147-A177-3AD203B41FA5}">
                      <a16:colId xmlns:a16="http://schemas.microsoft.com/office/drawing/2014/main" val="219043697"/>
                    </a:ext>
                  </a:extLst>
                </a:gridCol>
              </a:tblGrid>
              <a:tr h="264490">
                <a:tc>
                  <a:txBody>
                    <a:bodyPr/>
                    <a:lstStyle/>
                    <a:p>
                      <a:pPr algn="l" fontAlgn="b"/>
                      <a:r>
                        <a:rPr lang="hr-HR" sz="600" u="none" strike="noStrike" dirty="0">
                          <a:effectLst/>
                        </a:rPr>
                        <a:t>10131460</a:t>
                      </a:r>
                      <a:endParaRPr lang="hr-HR" sz="600" b="0" i="0" u="none" strike="noStrike" dirty="0">
                        <a:solidFill>
                          <a:srgbClr val="FF0000"/>
                        </a:solidFill>
                        <a:effectLst/>
                        <a:latin typeface="Arial" panose="020B0604020202020204" pitchFamily="34" charset="0"/>
                      </a:endParaRPr>
                    </a:p>
                  </a:txBody>
                  <a:tcPr marL="0" marR="0" marT="0" marB="0" anchor="b"/>
                </a:tc>
                <a:tc>
                  <a:txBody>
                    <a:bodyPr/>
                    <a:lstStyle/>
                    <a:p>
                      <a:pPr algn="l" fontAlgn="b"/>
                      <a:r>
                        <a:rPr lang="en-US" sz="800" b="1" u="none" strike="noStrike" dirty="0">
                          <a:solidFill>
                            <a:srgbClr val="00B050"/>
                          </a:solidFill>
                          <a:effectLst/>
                        </a:rPr>
                        <a:t>Sausages and similar products of meat, offal or blood and food preparations based thereon (excluding liver sausages and prepared meals and dishes)</a:t>
                      </a:r>
                      <a:endParaRPr lang="en-US" sz="800" b="1" i="0" u="none" strike="noStrike" dirty="0">
                        <a:solidFill>
                          <a:srgbClr val="00B050"/>
                        </a:solidFill>
                        <a:effectLst/>
                        <a:latin typeface="Arial" panose="020B0604020202020204" pitchFamily="34" charset="0"/>
                      </a:endParaRPr>
                    </a:p>
                  </a:txBody>
                  <a:tcPr marL="0" marR="0" marT="0" marB="0" anchor="b"/>
                </a:tc>
                <a:tc>
                  <a:txBody>
                    <a:bodyPr/>
                    <a:lstStyle/>
                    <a:p>
                      <a:pPr algn="r" fontAlgn="b"/>
                      <a:r>
                        <a:rPr lang="hr-HR" sz="800" u="none" strike="noStrike" dirty="0">
                          <a:effectLst/>
                        </a:rPr>
                        <a:t>76</a:t>
                      </a:r>
                      <a:endParaRPr lang="hr-HR" sz="800" b="0" i="0" u="none" strike="noStrike" dirty="0">
                        <a:effectLst/>
                        <a:latin typeface="Arial" panose="020B0604020202020204" pitchFamily="34" charset="0"/>
                      </a:endParaRPr>
                    </a:p>
                  </a:txBody>
                  <a:tcPr marL="0" marR="0" marT="0" marB="0" anchor="b"/>
                </a:tc>
                <a:extLst>
                  <a:ext uri="{0D108BD9-81ED-4DB2-BD59-A6C34878D82A}">
                    <a16:rowId xmlns:a16="http://schemas.microsoft.com/office/drawing/2014/main" val="1285054551"/>
                  </a:ext>
                </a:extLst>
              </a:tr>
              <a:tr h="158231">
                <a:tc>
                  <a:txBody>
                    <a:bodyPr/>
                    <a:lstStyle/>
                    <a:p>
                      <a:pPr algn="l" fontAlgn="b"/>
                      <a:r>
                        <a:rPr lang="hr-HR" sz="600" u="none" strike="noStrike" dirty="0">
                          <a:effectLst/>
                        </a:rPr>
                        <a:t>16109100</a:t>
                      </a:r>
                      <a:endParaRPr lang="hr-HR" sz="600" b="0" i="0" u="none" strike="noStrike" dirty="0">
                        <a:effectLst/>
                        <a:latin typeface="Arial" panose="020B0604020202020204" pitchFamily="34" charset="0"/>
                      </a:endParaRPr>
                    </a:p>
                  </a:txBody>
                  <a:tcPr marL="0" marR="0" marT="0" marB="0" anchor="b"/>
                </a:tc>
                <a:tc>
                  <a:txBody>
                    <a:bodyPr/>
                    <a:lstStyle/>
                    <a:p>
                      <a:pPr algn="l" fontAlgn="b"/>
                      <a:r>
                        <a:rPr lang="en-US" sz="800" u="none" strike="noStrike" dirty="0">
                          <a:solidFill>
                            <a:srgbClr val="C00000"/>
                          </a:solidFill>
                          <a:effectLst/>
                        </a:rPr>
                        <a:t>Treatment; impregnation and preservation of wood (including seasoning and drying)</a:t>
                      </a:r>
                      <a:endParaRPr lang="en-US" sz="800" b="0" i="0" u="none" strike="noStrike" dirty="0">
                        <a:solidFill>
                          <a:srgbClr val="C00000"/>
                        </a:solidFill>
                        <a:effectLst/>
                        <a:latin typeface="Arial" panose="020B0604020202020204" pitchFamily="34" charset="0"/>
                      </a:endParaRPr>
                    </a:p>
                  </a:txBody>
                  <a:tcPr marL="0" marR="0" marT="0" marB="0" anchor="b"/>
                </a:tc>
                <a:tc>
                  <a:txBody>
                    <a:bodyPr/>
                    <a:lstStyle/>
                    <a:p>
                      <a:pPr algn="r" fontAlgn="b"/>
                      <a:r>
                        <a:rPr lang="hr-HR" sz="800" u="none" strike="noStrike" dirty="0">
                          <a:effectLst/>
                        </a:rPr>
                        <a:t>75</a:t>
                      </a:r>
                      <a:endParaRPr lang="hr-HR" sz="800" b="0" i="0" u="none" strike="noStrike" dirty="0">
                        <a:effectLst/>
                        <a:latin typeface="Arial" panose="020B0604020202020204" pitchFamily="34" charset="0"/>
                      </a:endParaRPr>
                    </a:p>
                  </a:txBody>
                  <a:tcPr marL="0" marR="0" marT="0" marB="0" anchor="b"/>
                </a:tc>
                <a:extLst>
                  <a:ext uri="{0D108BD9-81ED-4DB2-BD59-A6C34878D82A}">
                    <a16:rowId xmlns:a16="http://schemas.microsoft.com/office/drawing/2014/main" val="1060464169"/>
                  </a:ext>
                </a:extLst>
              </a:tr>
              <a:tr h="109588">
                <a:tc>
                  <a:txBody>
                    <a:bodyPr/>
                    <a:lstStyle/>
                    <a:p>
                      <a:pPr algn="l" fontAlgn="b"/>
                      <a:r>
                        <a:rPr lang="hr-HR" sz="600" u="none" strike="noStrike">
                          <a:effectLst/>
                        </a:rPr>
                        <a:t>109010Z0</a:t>
                      </a:r>
                      <a:endParaRPr lang="hr-HR" sz="600" b="0" i="0" u="none" strike="noStrike">
                        <a:effectLst/>
                        <a:latin typeface="Arial" panose="020B0604020202020204" pitchFamily="34" charset="0"/>
                      </a:endParaRPr>
                    </a:p>
                  </a:txBody>
                  <a:tcPr marL="0" marR="0" marT="0" marB="0" anchor="b"/>
                </a:tc>
                <a:tc>
                  <a:txBody>
                    <a:bodyPr/>
                    <a:lstStyle/>
                    <a:p>
                      <a:pPr algn="l" fontAlgn="b"/>
                      <a:r>
                        <a:rPr lang="en-US" sz="800" b="1" u="none" strike="noStrike" dirty="0">
                          <a:solidFill>
                            <a:srgbClr val="00B050"/>
                          </a:solidFill>
                          <a:effectLst/>
                        </a:rPr>
                        <a:t>Preparations for animal feeds (excluding dog or cat food, </a:t>
                      </a:r>
                      <a:r>
                        <a:rPr lang="en-US" sz="800" b="1" u="none" strike="noStrike" dirty="0" err="1">
                          <a:solidFill>
                            <a:srgbClr val="00B050"/>
                          </a:solidFill>
                          <a:effectLst/>
                        </a:rPr>
                        <a:t>p.r.s</a:t>
                      </a:r>
                      <a:r>
                        <a:rPr lang="en-US" sz="800" b="1" u="none" strike="noStrike" dirty="0">
                          <a:solidFill>
                            <a:srgbClr val="00B050"/>
                          </a:solidFill>
                          <a:effectLst/>
                        </a:rPr>
                        <a:t>.)</a:t>
                      </a:r>
                      <a:endParaRPr lang="en-US" sz="800" b="1" i="0" u="none" strike="noStrike" dirty="0">
                        <a:solidFill>
                          <a:srgbClr val="00B050"/>
                        </a:solidFill>
                        <a:effectLst/>
                        <a:latin typeface="Arial" panose="020B0604020202020204" pitchFamily="34" charset="0"/>
                      </a:endParaRPr>
                    </a:p>
                  </a:txBody>
                  <a:tcPr marL="0" marR="0" marT="0" marB="0" anchor="b"/>
                </a:tc>
                <a:tc>
                  <a:txBody>
                    <a:bodyPr/>
                    <a:lstStyle/>
                    <a:p>
                      <a:pPr algn="r" fontAlgn="b"/>
                      <a:r>
                        <a:rPr lang="hr-HR" sz="800" u="none" strike="noStrike" dirty="0">
                          <a:effectLst/>
                        </a:rPr>
                        <a:t>74</a:t>
                      </a:r>
                      <a:endParaRPr lang="hr-HR" sz="800" b="0" i="0" u="none" strike="noStrike" dirty="0">
                        <a:effectLst/>
                        <a:latin typeface="Arial" panose="020B0604020202020204" pitchFamily="34" charset="0"/>
                      </a:endParaRPr>
                    </a:p>
                  </a:txBody>
                  <a:tcPr marL="0" marR="0" marT="0" marB="0" anchor="b"/>
                </a:tc>
                <a:extLst>
                  <a:ext uri="{0D108BD9-81ED-4DB2-BD59-A6C34878D82A}">
                    <a16:rowId xmlns:a16="http://schemas.microsoft.com/office/drawing/2014/main" val="3469973918"/>
                  </a:ext>
                </a:extLst>
              </a:tr>
              <a:tr h="156186">
                <a:tc>
                  <a:txBody>
                    <a:bodyPr/>
                    <a:lstStyle/>
                    <a:p>
                      <a:pPr algn="l" fontAlgn="b"/>
                      <a:r>
                        <a:rPr lang="hr-HR" sz="600" u="none" strike="noStrike" dirty="0">
                          <a:effectLst/>
                        </a:rPr>
                        <a:t>16232000</a:t>
                      </a:r>
                      <a:endParaRPr lang="hr-HR" sz="600" b="0" i="0" u="none" strike="noStrike" dirty="0">
                        <a:effectLst/>
                        <a:latin typeface="Arial" panose="020B0604020202020204" pitchFamily="34" charset="0"/>
                      </a:endParaRPr>
                    </a:p>
                  </a:txBody>
                  <a:tcPr marL="0" marR="0" marT="0" marB="0" anchor="b"/>
                </a:tc>
                <a:tc>
                  <a:txBody>
                    <a:bodyPr/>
                    <a:lstStyle/>
                    <a:p>
                      <a:pPr algn="l" fontAlgn="b"/>
                      <a:r>
                        <a:rPr lang="hr-HR" sz="800" u="none" strike="noStrike" dirty="0" err="1">
                          <a:solidFill>
                            <a:srgbClr val="C00000"/>
                          </a:solidFill>
                          <a:effectLst/>
                        </a:rPr>
                        <a:t>Prefabricated</a:t>
                      </a:r>
                      <a:r>
                        <a:rPr lang="hr-HR" sz="800" u="none" strike="noStrike" dirty="0">
                          <a:solidFill>
                            <a:srgbClr val="C00000"/>
                          </a:solidFill>
                          <a:effectLst/>
                        </a:rPr>
                        <a:t> </a:t>
                      </a:r>
                      <a:r>
                        <a:rPr lang="hr-HR" sz="800" u="none" strike="noStrike" dirty="0" err="1">
                          <a:solidFill>
                            <a:srgbClr val="C00000"/>
                          </a:solidFill>
                          <a:effectLst/>
                        </a:rPr>
                        <a:t>buildings</a:t>
                      </a:r>
                      <a:r>
                        <a:rPr lang="hr-HR" sz="800" u="none" strike="noStrike" dirty="0">
                          <a:solidFill>
                            <a:srgbClr val="C00000"/>
                          </a:solidFill>
                          <a:effectLst/>
                        </a:rPr>
                        <a:t> </a:t>
                      </a:r>
                      <a:r>
                        <a:rPr lang="hr-HR" sz="800" u="none" strike="noStrike" dirty="0" err="1">
                          <a:solidFill>
                            <a:srgbClr val="C00000"/>
                          </a:solidFill>
                          <a:effectLst/>
                        </a:rPr>
                        <a:t>of</a:t>
                      </a:r>
                      <a:r>
                        <a:rPr lang="hr-HR" sz="800" u="none" strike="noStrike" dirty="0">
                          <a:solidFill>
                            <a:srgbClr val="C00000"/>
                          </a:solidFill>
                          <a:effectLst/>
                        </a:rPr>
                        <a:t> </a:t>
                      </a:r>
                      <a:r>
                        <a:rPr lang="hr-HR" sz="800" u="none" strike="noStrike" dirty="0" err="1">
                          <a:solidFill>
                            <a:srgbClr val="C00000"/>
                          </a:solidFill>
                          <a:effectLst/>
                        </a:rPr>
                        <a:t>wood</a:t>
                      </a:r>
                      <a:endParaRPr lang="hr-HR" sz="800" b="0" i="0" u="none" strike="noStrike" dirty="0">
                        <a:solidFill>
                          <a:srgbClr val="C00000"/>
                        </a:solidFill>
                        <a:effectLst/>
                        <a:latin typeface="Arial" panose="020B0604020202020204" pitchFamily="34" charset="0"/>
                      </a:endParaRPr>
                    </a:p>
                  </a:txBody>
                  <a:tcPr marL="0" marR="0" marT="0" marB="0" anchor="b"/>
                </a:tc>
                <a:tc>
                  <a:txBody>
                    <a:bodyPr/>
                    <a:lstStyle/>
                    <a:p>
                      <a:pPr algn="r" fontAlgn="b"/>
                      <a:r>
                        <a:rPr lang="hr-HR" sz="800" u="none" strike="noStrike" dirty="0">
                          <a:effectLst/>
                        </a:rPr>
                        <a:t>70</a:t>
                      </a:r>
                      <a:endParaRPr lang="hr-HR" sz="800" b="0" i="0" u="none" strike="noStrike" dirty="0">
                        <a:effectLst/>
                        <a:latin typeface="Arial" panose="020B0604020202020204" pitchFamily="34" charset="0"/>
                      </a:endParaRPr>
                    </a:p>
                  </a:txBody>
                  <a:tcPr marL="0" marR="0" marT="0" marB="0" anchor="b"/>
                </a:tc>
                <a:extLst>
                  <a:ext uri="{0D108BD9-81ED-4DB2-BD59-A6C34878D82A}">
                    <a16:rowId xmlns:a16="http://schemas.microsoft.com/office/drawing/2014/main" val="1677092878"/>
                  </a:ext>
                </a:extLst>
              </a:tr>
              <a:tr h="387922">
                <a:tc>
                  <a:txBody>
                    <a:bodyPr/>
                    <a:lstStyle/>
                    <a:p>
                      <a:pPr algn="l" fontAlgn="b"/>
                      <a:r>
                        <a:rPr lang="hr-HR" sz="600" u="none" strike="noStrike">
                          <a:effectLst/>
                        </a:rPr>
                        <a:t>31091300</a:t>
                      </a:r>
                      <a:endParaRPr lang="hr-HR" sz="600" b="0" i="0" u="none" strike="noStrike">
                        <a:effectLst/>
                        <a:latin typeface="Arial" panose="020B0604020202020204" pitchFamily="34" charset="0"/>
                      </a:endParaRPr>
                    </a:p>
                  </a:txBody>
                  <a:tcPr marL="0" marR="0" marT="0" marB="0" anchor="b"/>
                </a:tc>
                <a:tc>
                  <a:txBody>
                    <a:bodyPr/>
                    <a:lstStyle/>
                    <a:p>
                      <a:pPr algn="l" fontAlgn="b"/>
                      <a:r>
                        <a:rPr lang="en-US" sz="800" u="none" strike="noStrike" dirty="0">
                          <a:solidFill>
                            <a:srgbClr val="C00000"/>
                          </a:solidFill>
                          <a:effectLst/>
                        </a:rPr>
                        <a:t>Other wooden furniture (excluding bedroom, dining-, living-room, kitchen, office, shop, medical, surgical, dental/veterinary furniture, cases and cabinets designed for hi-fi, videos and televisions)</a:t>
                      </a:r>
                      <a:endParaRPr lang="en-US" sz="800" b="0" i="0" u="none" strike="noStrike" dirty="0">
                        <a:solidFill>
                          <a:srgbClr val="C00000"/>
                        </a:solidFill>
                        <a:effectLst/>
                        <a:latin typeface="Arial" panose="020B0604020202020204" pitchFamily="34" charset="0"/>
                      </a:endParaRPr>
                    </a:p>
                  </a:txBody>
                  <a:tcPr marL="0" marR="0" marT="0" marB="0" anchor="b"/>
                </a:tc>
                <a:tc>
                  <a:txBody>
                    <a:bodyPr/>
                    <a:lstStyle/>
                    <a:p>
                      <a:pPr algn="r" fontAlgn="b"/>
                      <a:r>
                        <a:rPr lang="hr-HR" sz="800" u="none" strike="noStrike" dirty="0">
                          <a:effectLst/>
                        </a:rPr>
                        <a:t>70</a:t>
                      </a:r>
                      <a:endParaRPr lang="hr-HR" sz="800" b="0" i="0" u="none" strike="noStrike" dirty="0">
                        <a:effectLst/>
                        <a:latin typeface="Arial" panose="020B0604020202020204" pitchFamily="34" charset="0"/>
                      </a:endParaRPr>
                    </a:p>
                  </a:txBody>
                  <a:tcPr marL="0" marR="0" marT="0" marB="0" anchor="b"/>
                </a:tc>
                <a:extLst>
                  <a:ext uri="{0D108BD9-81ED-4DB2-BD59-A6C34878D82A}">
                    <a16:rowId xmlns:a16="http://schemas.microsoft.com/office/drawing/2014/main" val="4032929252"/>
                  </a:ext>
                </a:extLst>
              </a:tr>
              <a:tr h="167411">
                <a:tc>
                  <a:txBody>
                    <a:bodyPr/>
                    <a:lstStyle/>
                    <a:p>
                      <a:pPr algn="l" fontAlgn="b"/>
                      <a:r>
                        <a:rPr lang="hr-HR" sz="600" u="none" strike="noStrike">
                          <a:effectLst/>
                        </a:rPr>
                        <a:t>10711200</a:t>
                      </a:r>
                      <a:endParaRPr lang="hr-HR" sz="600" b="0" i="0" u="none" strike="noStrike">
                        <a:solidFill>
                          <a:srgbClr val="FF0000"/>
                        </a:solidFill>
                        <a:effectLst/>
                        <a:latin typeface="Arial" panose="020B0604020202020204" pitchFamily="34" charset="0"/>
                      </a:endParaRPr>
                    </a:p>
                  </a:txBody>
                  <a:tcPr marL="0" marR="0" marT="0" marB="0" anchor="b"/>
                </a:tc>
                <a:tc>
                  <a:txBody>
                    <a:bodyPr/>
                    <a:lstStyle/>
                    <a:p>
                      <a:pPr algn="l" fontAlgn="b"/>
                      <a:r>
                        <a:rPr lang="en-US" sz="800" b="1" u="none" strike="noStrike" dirty="0">
                          <a:solidFill>
                            <a:srgbClr val="00B050"/>
                          </a:solidFill>
                          <a:effectLst/>
                        </a:rPr>
                        <a:t>Cake and pastry products; other bakers’ wares with added sweetening matter</a:t>
                      </a:r>
                      <a:endParaRPr lang="en-US" sz="800" b="1" i="0" u="none" strike="noStrike" dirty="0">
                        <a:solidFill>
                          <a:srgbClr val="00B050"/>
                        </a:solidFill>
                        <a:effectLst/>
                        <a:latin typeface="Arial" panose="020B0604020202020204" pitchFamily="34" charset="0"/>
                      </a:endParaRPr>
                    </a:p>
                  </a:txBody>
                  <a:tcPr marL="0" marR="0" marT="0" marB="0" anchor="b"/>
                </a:tc>
                <a:tc>
                  <a:txBody>
                    <a:bodyPr/>
                    <a:lstStyle/>
                    <a:p>
                      <a:pPr algn="r" fontAlgn="b"/>
                      <a:r>
                        <a:rPr lang="hr-HR" sz="800" u="none" strike="noStrike" dirty="0">
                          <a:effectLst/>
                        </a:rPr>
                        <a:t>68</a:t>
                      </a:r>
                      <a:endParaRPr lang="hr-HR" sz="800" b="0" i="0" u="none" strike="noStrike" dirty="0">
                        <a:effectLst/>
                        <a:latin typeface="Arial" panose="020B0604020202020204" pitchFamily="34" charset="0"/>
                      </a:endParaRPr>
                    </a:p>
                  </a:txBody>
                  <a:tcPr marL="0" marR="0" marT="0" marB="0" anchor="b"/>
                </a:tc>
                <a:extLst>
                  <a:ext uri="{0D108BD9-81ED-4DB2-BD59-A6C34878D82A}">
                    <a16:rowId xmlns:a16="http://schemas.microsoft.com/office/drawing/2014/main" val="4222571791"/>
                  </a:ext>
                </a:extLst>
              </a:tr>
              <a:tr h="216876">
                <a:tc>
                  <a:txBody>
                    <a:bodyPr/>
                    <a:lstStyle/>
                    <a:p>
                      <a:pPr algn="l" fontAlgn="b"/>
                      <a:r>
                        <a:rPr lang="hr-HR" sz="600" u="none" strike="noStrike">
                          <a:effectLst/>
                        </a:rPr>
                        <a:t>16231150</a:t>
                      </a:r>
                      <a:endParaRPr lang="hr-HR" sz="600" b="0" i="0" u="none" strike="noStrike">
                        <a:effectLst/>
                        <a:latin typeface="Arial" panose="020B0604020202020204" pitchFamily="34" charset="0"/>
                      </a:endParaRPr>
                    </a:p>
                  </a:txBody>
                  <a:tcPr marL="0" marR="0" marT="0" marB="0" anchor="b"/>
                </a:tc>
                <a:tc>
                  <a:txBody>
                    <a:bodyPr/>
                    <a:lstStyle/>
                    <a:p>
                      <a:pPr algn="l" fontAlgn="b"/>
                      <a:r>
                        <a:rPr lang="en-US" sz="800" b="1" u="none" strike="noStrike" dirty="0">
                          <a:solidFill>
                            <a:srgbClr val="C00000"/>
                          </a:solidFill>
                          <a:effectLst/>
                        </a:rPr>
                        <a:t>Doors and their frames and thresholds, of wood</a:t>
                      </a:r>
                      <a:endParaRPr lang="en-US" sz="800" b="1" i="0" u="none" strike="noStrike" dirty="0">
                        <a:solidFill>
                          <a:srgbClr val="C00000"/>
                        </a:solidFill>
                        <a:effectLst/>
                        <a:latin typeface="Arial" panose="020B0604020202020204" pitchFamily="34" charset="0"/>
                      </a:endParaRPr>
                    </a:p>
                  </a:txBody>
                  <a:tcPr marL="0" marR="0" marT="0" marB="0" anchor="b"/>
                </a:tc>
                <a:tc>
                  <a:txBody>
                    <a:bodyPr/>
                    <a:lstStyle/>
                    <a:p>
                      <a:pPr algn="r" fontAlgn="b"/>
                      <a:r>
                        <a:rPr lang="hr-HR" sz="800" u="none" strike="noStrike" dirty="0">
                          <a:effectLst/>
                        </a:rPr>
                        <a:t>67</a:t>
                      </a:r>
                      <a:endParaRPr lang="hr-HR" sz="800" b="0" i="0" u="none" strike="noStrike" dirty="0">
                        <a:effectLst/>
                        <a:latin typeface="Arial" panose="020B0604020202020204" pitchFamily="34" charset="0"/>
                      </a:endParaRPr>
                    </a:p>
                  </a:txBody>
                  <a:tcPr marL="0" marR="0" marT="0" marB="0" anchor="b"/>
                </a:tc>
                <a:extLst>
                  <a:ext uri="{0D108BD9-81ED-4DB2-BD59-A6C34878D82A}">
                    <a16:rowId xmlns:a16="http://schemas.microsoft.com/office/drawing/2014/main" val="1156696634"/>
                  </a:ext>
                </a:extLst>
              </a:tr>
            </a:tbl>
          </a:graphicData>
        </a:graphic>
      </p:graphicFrame>
      <p:grpSp>
        <p:nvGrpSpPr>
          <p:cNvPr id="7" name="Group 6">
            <a:extLst>
              <a:ext uri="{FF2B5EF4-FFF2-40B4-BE49-F238E27FC236}">
                <a16:creationId xmlns:a16="http://schemas.microsoft.com/office/drawing/2014/main" id="{7079D27B-8418-4CA0-AF6A-BB8E347897EA}"/>
              </a:ext>
            </a:extLst>
          </p:cNvPr>
          <p:cNvGrpSpPr/>
          <p:nvPr/>
        </p:nvGrpSpPr>
        <p:grpSpPr>
          <a:xfrm>
            <a:off x="5582697" y="209296"/>
            <a:ext cx="2491986" cy="2483476"/>
            <a:chOff x="6564636" y="1271084"/>
            <a:chExt cx="2491986" cy="2483476"/>
          </a:xfrm>
        </p:grpSpPr>
        <p:pic>
          <p:nvPicPr>
            <p:cNvPr id="9" name="Picture 8">
              <a:extLst>
                <a:ext uri="{FF2B5EF4-FFF2-40B4-BE49-F238E27FC236}">
                  <a16:creationId xmlns:a16="http://schemas.microsoft.com/office/drawing/2014/main" id="{06E5F8D3-9EBB-4118-AC47-FD5A03FE90B1}"/>
                </a:ext>
              </a:extLst>
            </p:cNvPr>
            <p:cNvPicPr/>
            <p:nvPr/>
          </p:nvPicPr>
          <p:blipFill>
            <a:blip r:embed="rId3"/>
            <a:stretch>
              <a:fillRect/>
            </a:stretch>
          </p:blipFill>
          <p:spPr>
            <a:xfrm>
              <a:off x="6564636" y="1714982"/>
              <a:ext cx="2491986" cy="2039578"/>
            </a:xfrm>
            <a:prstGeom prst="rect">
              <a:avLst/>
            </a:prstGeom>
          </p:spPr>
        </p:pic>
        <p:sp>
          <p:nvSpPr>
            <p:cNvPr id="10" name="Title 1">
              <a:extLst>
                <a:ext uri="{FF2B5EF4-FFF2-40B4-BE49-F238E27FC236}">
                  <a16:creationId xmlns:a16="http://schemas.microsoft.com/office/drawing/2014/main" id="{EE0E4C05-EA0B-4567-9FA3-EF646745204F}"/>
                </a:ext>
              </a:extLst>
            </p:cNvPr>
            <p:cNvSpPr txBox="1">
              <a:spLocks/>
            </p:cNvSpPr>
            <p:nvPr/>
          </p:nvSpPr>
          <p:spPr>
            <a:xfrm>
              <a:off x="6664328" y="1271084"/>
              <a:ext cx="2374629" cy="322506"/>
            </a:xfrm>
            <a:prstGeom prst="rect">
              <a:avLst/>
            </a:prstGeom>
            <a:ln>
              <a:noFill/>
            </a:ln>
          </p:spPr>
          <p:txBody>
            <a:bodyPr vert="horz" lIns="91440" tIns="45720" rIns="91440" bIns="45720" rtlCol="0" anchor="ctr">
              <a:noAutofit/>
            </a:bodyPr>
            <a:lstStyle>
              <a:lvl1pPr algn="l" defTabSz="685800" rtl="0" eaLnBrk="1" latinLnBrk="0" hangingPunct="1">
                <a:lnSpc>
                  <a:spcPct val="90000"/>
                </a:lnSpc>
                <a:spcBef>
                  <a:spcPct val="0"/>
                </a:spcBef>
                <a:buNone/>
                <a:defRPr lang="en-US" sz="2400" kern="1200" dirty="0">
                  <a:solidFill>
                    <a:schemeClr val="accent1"/>
                  </a:solidFill>
                  <a:effectLst/>
                  <a:latin typeface="+mj-lt"/>
                  <a:ea typeface="+mn-ea"/>
                  <a:cs typeface="+mj-cs"/>
                </a:defRPr>
              </a:lvl1pPr>
            </a:lstStyle>
            <a:p>
              <a:pPr algn="ctr"/>
              <a:r>
                <a:rPr lang="en-US" sz="1600" dirty="0"/>
                <a:t>Export markets of Latvia in 2017 [5]</a:t>
              </a:r>
            </a:p>
          </p:txBody>
        </p:sp>
      </p:grpSp>
    </p:spTree>
    <p:extLst>
      <p:ext uri="{BB962C8B-B14F-4D97-AF65-F5344CB8AC3E}">
        <p14:creationId xmlns:p14="http://schemas.microsoft.com/office/powerpoint/2010/main" val="2872781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4F34515-0EF3-456A-A514-85688932B3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9999" y="2765878"/>
            <a:ext cx="3654001" cy="230464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BA9A54E-A46D-41E6-8468-026AC0BE0BB7}"/>
              </a:ext>
            </a:extLst>
          </p:cNvPr>
          <p:cNvSpPr>
            <a:spLocks noGrp="1"/>
          </p:cNvSpPr>
          <p:nvPr>
            <p:ph type="ctrTitle"/>
          </p:nvPr>
        </p:nvSpPr>
        <p:spPr>
          <a:xfrm>
            <a:off x="471982" y="0"/>
            <a:ext cx="8127011" cy="750899"/>
          </a:xfrm>
        </p:spPr>
        <p:txBody>
          <a:bodyPr/>
          <a:lstStyle/>
          <a:p>
            <a:r>
              <a:rPr lang="en-GB" noProof="0" dirty="0"/>
              <a:t>Doing more with less: Synergies with bioeconomy strategy:</a:t>
            </a:r>
          </a:p>
        </p:txBody>
      </p:sp>
      <p:sp>
        <p:nvSpPr>
          <p:cNvPr id="3" name="Content Placeholder 2">
            <a:extLst>
              <a:ext uri="{FF2B5EF4-FFF2-40B4-BE49-F238E27FC236}">
                <a16:creationId xmlns:a16="http://schemas.microsoft.com/office/drawing/2014/main" id="{C7447866-5476-47CB-ACDD-BD7160CCD9E0}"/>
              </a:ext>
            </a:extLst>
          </p:cNvPr>
          <p:cNvSpPr>
            <a:spLocks noGrp="1"/>
          </p:cNvSpPr>
          <p:nvPr>
            <p:ph idx="12"/>
          </p:nvPr>
        </p:nvSpPr>
        <p:spPr>
          <a:xfrm>
            <a:off x="108792" y="841005"/>
            <a:ext cx="8853389" cy="3811326"/>
          </a:xfrm>
        </p:spPr>
        <p:txBody>
          <a:bodyPr>
            <a:normAutofit fontScale="85000" lnSpcReduction="20000"/>
          </a:bodyPr>
          <a:lstStyle/>
          <a:p>
            <a:pPr marL="285750" indent="-285750">
              <a:buFont typeface="Arial" panose="020B0604020202020204" pitchFamily="34" charset="0"/>
              <a:buChar char="•"/>
            </a:pPr>
            <a:r>
              <a:rPr lang="en-GB" noProof="0" dirty="0"/>
              <a:t>Synergy with </a:t>
            </a:r>
            <a:r>
              <a:rPr lang="en-GB" b="1" noProof="0" dirty="0"/>
              <a:t>„industry strategy” </a:t>
            </a:r>
            <a:r>
              <a:rPr lang="en-GB" noProof="0" dirty="0"/>
              <a:t>in bio-based and potentially bio-based industries.</a:t>
            </a:r>
          </a:p>
          <a:p>
            <a:pPr marL="285750" indent="-285750">
              <a:buFont typeface="Arial" panose="020B0604020202020204" pitchFamily="34" charset="0"/>
              <a:buChar char="•"/>
            </a:pPr>
            <a:r>
              <a:rPr lang="en-GB" noProof="0" dirty="0"/>
              <a:t>Overview of energy sector to investigate the needs for synergies with „</a:t>
            </a:r>
            <a:r>
              <a:rPr lang="en-GB" b="1" noProof="0" dirty="0"/>
              <a:t>decarbonisation strategy”</a:t>
            </a:r>
            <a:r>
              <a:rPr lang="en-GB" dirty="0"/>
              <a:t> [6]</a:t>
            </a:r>
            <a:endParaRPr lang="en-GB" noProof="0" dirty="0"/>
          </a:p>
          <a:p>
            <a:pPr marL="1028700" lvl="1">
              <a:buFont typeface="Arial" panose="020B0604020202020204" pitchFamily="34" charset="0"/>
              <a:buChar char="•"/>
            </a:pPr>
            <a:r>
              <a:rPr lang="en-GB" noProof="0" dirty="0"/>
              <a:t>Relative energy intensity (EU27=100): 108</a:t>
            </a:r>
          </a:p>
          <a:p>
            <a:pPr marL="1028700" lvl="1">
              <a:buFont typeface="Arial" panose="020B0604020202020204" pitchFamily="34" charset="0"/>
              <a:buChar char="•"/>
            </a:pPr>
            <a:r>
              <a:rPr lang="en-GB" noProof="0" dirty="0"/>
              <a:t>Energy sources by type: give priority to fuel-less energy sources; bioenergy use only when no other renewable source can perform (e.g. high temperatures, process heat, biofuels) or in a synergy (e.g. biogas with freshwater aquaculture)</a:t>
            </a:r>
          </a:p>
          <a:p>
            <a:pPr marL="1028700" lvl="1">
              <a:buFont typeface="Arial" panose="020B0604020202020204" pitchFamily="34" charset="0"/>
              <a:buChar char="•"/>
            </a:pPr>
            <a:r>
              <a:rPr lang="en-GB" noProof="0" dirty="0"/>
              <a:t>Energy dependency: reduced to 47.2% in 2016</a:t>
            </a:r>
          </a:p>
          <a:p>
            <a:pPr marL="1028700" lvl="1">
              <a:buFont typeface="Arial" panose="020B0604020202020204" pitchFamily="34" charset="0"/>
              <a:buChar char="•"/>
            </a:pPr>
            <a:r>
              <a:rPr lang="en-GB" noProof="0" dirty="0"/>
              <a:t>Prices of energy for industry: </a:t>
            </a:r>
          </a:p>
          <a:p>
            <a:pPr marL="1371600" lvl="2"/>
            <a:r>
              <a:rPr lang="en-GB" noProof="0" dirty="0"/>
              <a:t>LV pays higher electricity prices than: HR; FR, PL, RO, HU, SK, NL, LT, EE, LU, BG, CZ, SE, FI, DK</a:t>
            </a:r>
          </a:p>
          <a:p>
            <a:pPr marL="1371600" lvl="2"/>
            <a:r>
              <a:rPr lang="en-GB" noProof="0" dirty="0"/>
              <a:t>LV pays higher natural gas prices than: RO, BG, ES, GR, HR, CZ, HU, BE</a:t>
            </a:r>
          </a:p>
          <a:p>
            <a:pPr marL="685800"/>
            <a:r>
              <a:rPr lang="en-GB" noProof="0" dirty="0"/>
              <a:t>What are the most GHG air emitting sectors?</a:t>
            </a:r>
          </a:p>
          <a:p>
            <a:pPr marL="285750" indent="-285750">
              <a:buFont typeface="Arial" panose="020B0604020202020204" pitchFamily="34" charset="0"/>
              <a:buChar char="•"/>
            </a:pPr>
            <a:r>
              <a:rPr lang="en-GB" noProof="0" dirty="0"/>
              <a:t>Overview of labour force to investigate the needs for synergies with „</a:t>
            </a:r>
            <a:r>
              <a:rPr lang="en-GB" b="1" noProof="0" dirty="0"/>
              <a:t>educational &amp; demographics strategy” [7]</a:t>
            </a:r>
            <a:endParaRPr lang="en-GB" noProof="0" dirty="0"/>
          </a:p>
          <a:p>
            <a:pPr marL="628650" lvl="1"/>
            <a:r>
              <a:rPr lang="en-GB" noProof="0" dirty="0"/>
              <a:t>Net migration</a:t>
            </a:r>
          </a:p>
          <a:p>
            <a:pPr marL="628650" lvl="1"/>
            <a:r>
              <a:rPr lang="en-GB" noProof="0" dirty="0"/>
              <a:t>Population projections</a:t>
            </a:r>
          </a:p>
          <a:p>
            <a:pPr marL="628650" lvl="1"/>
            <a:r>
              <a:rPr lang="en-GB" noProof="0" dirty="0"/>
              <a:t>PPP</a:t>
            </a:r>
          </a:p>
          <a:p>
            <a:pPr marL="628650" lvl="1"/>
            <a:r>
              <a:rPr lang="en-GB" noProof="0" dirty="0"/>
              <a:t>Innovation attractiveness scoreboards [8]</a:t>
            </a:r>
          </a:p>
        </p:txBody>
      </p:sp>
      <p:sp>
        <p:nvSpPr>
          <p:cNvPr id="4" name="Rectangle: Rounded Corners 3">
            <a:extLst>
              <a:ext uri="{FF2B5EF4-FFF2-40B4-BE49-F238E27FC236}">
                <a16:creationId xmlns:a16="http://schemas.microsoft.com/office/drawing/2014/main" id="{D4856A40-04D8-4FA3-8AF9-1DBE0D9AEFD4}"/>
              </a:ext>
            </a:extLst>
          </p:cNvPr>
          <p:cNvSpPr/>
          <p:nvPr/>
        </p:nvSpPr>
        <p:spPr>
          <a:xfrm>
            <a:off x="834656" y="4652331"/>
            <a:ext cx="7644809" cy="418192"/>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solidFill>
                  <a:schemeClr val="bg1"/>
                </a:solidFill>
              </a:rPr>
              <a:t>Who are the current and emerging bioeconomy players in your country?</a:t>
            </a:r>
            <a:endParaRPr lang="hr-HR" sz="1600" b="1" dirty="0">
              <a:solidFill>
                <a:schemeClr val="bg1"/>
              </a:solidFill>
            </a:endParaRPr>
          </a:p>
        </p:txBody>
      </p:sp>
    </p:spTree>
    <p:extLst>
      <p:ext uri="{BB962C8B-B14F-4D97-AF65-F5344CB8AC3E}">
        <p14:creationId xmlns:p14="http://schemas.microsoft.com/office/powerpoint/2010/main" val="2587419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D1D23-965D-4182-9371-E5B8BEF29CB9}"/>
              </a:ext>
            </a:extLst>
          </p:cNvPr>
          <p:cNvSpPr>
            <a:spLocks noGrp="1"/>
          </p:cNvSpPr>
          <p:nvPr>
            <p:ph type="ctrTitle"/>
          </p:nvPr>
        </p:nvSpPr>
        <p:spPr/>
        <p:txBody>
          <a:bodyPr/>
          <a:lstStyle/>
          <a:p>
            <a:pPr>
              <a:defRPr/>
            </a:pPr>
            <a:r>
              <a:rPr lang="en-GB" noProof="0" dirty="0"/>
              <a:t>The highest CO2e emitting sectors in Latvia [9]</a:t>
            </a:r>
          </a:p>
        </p:txBody>
      </p:sp>
      <p:sp>
        <p:nvSpPr>
          <p:cNvPr id="47107" name="Content Placeholder 2">
            <a:extLst>
              <a:ext uri="{FF2B5EF4-FFF2-40B4-BE49-F238E27FC236}">
                <a16:creationId xmlns:a16="http://schemas.microsoft.com/office/drawing/2014/main" id="{3321EF29-7639-4D1A-98C0-0EB323F41063}"/>
              </a:ext>
            </a:extLst>
          </p:cNvPr>
          <p:cNvSpPr>
            <a:spLocks noGrp="1" noChangeArrowheads="1"/>
          </p:cNvSpPr>
          <p:nvPr>
            <p:ph idx="12"/>
          </p:nvPr>
        </p:nvSpPr>
        <p:spPr bwMode="auto">
          <a:xfrm>
            <a:off x="262890" y="1034775"/>
            <a:ext cx="8881110" cy="3409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marL="342900" indent="-342900">
              <a:lnSpc>
                <a:spcPct val="150000"/>
              </a:lnSpc>
              <a:buFont typeface="+mj-lt"/>
              <a:buAutoNum type="arabicPeriod"/>
            </a:pPr>
            <a:r>
              <a:rPr lang="en-GB" altLang="sr-Latn-RS" noProof="0" dirty="0">
                <a:latin typeface="Arial" panose="020B0604020202020204" pitchFamily="34" charset="0"/>
                <a:cs typeface="Arial" panose="020B0604020202020204" pitchFamily="34" charset="0"/>
              </a:rPr>
              <a:t>H Transportation and storage: 38% (17% of GVA; 16% of employment)</a:t>
            </a:r>
          </a:p>
          <a:p>
            <a:pPr marL="342900" indent="-342900">
              <a:lnSpc>
                <a:spcPct val="150000"/>
              </a:lnSpc>
              <a:buFont typeface="+mj-lt"/>
              <a:buAutoNum type="arabicPeriod"/>
            </a:pPr>
            <a:r>
              <a:rPr lang="en-GB" altLang="sr-Latn-RS" noProof="0" dirty="0">
                <a:latin typeface="Arial" panose="020B0604020202020204" pitchFamily="34" charset="0"/>
                <a:cs typeface="Arial" panose="020B0604020202020204" pitchFamily="34" charset="0"/>
              </a:rPr>
              <a:t>D Electricity, gas, steam and air conditioning supply: 27% (5% of GVA; 2% of employment)</a:t>
            </a:r>
          </a:p>
          <a:p>
            <a:pPr marL="342900" indent="-342900">
              <a:lnSpc>
                <a:spcPct val="150000"/>
              </a:lnSpc>
              <a:buFont typeface="+mj-lt"/>
              <a:buAutoNum type="arabicPeriod"/>
            </a:pPr>
            <a:r>
              <a:rPr lang="en-GB" altLang="sr-Latn-RS" u="sng" noProof="0" dirty="0">
                <a:latin typeface="Arial" panose="020B0604020202020204" pitchFamily="34" charset="0"/>
                <a:cs typeface="Arial" panose="020B0604020202020204" pitchFamily="34" charset="0"/>
              </a:rPr>
              <a:t>C Manufacture:  18% (23% of GVA; 21% of employment)                       +</a:t>
            </a:r>
          </a:p>
          <a:p>
            <a:r>
              <a:rPr lang="en-GB" altLang="sr-Latn-RS" noProof="0" dirty="0">
                <a:latin typeface="Arial" panose="020B0604020202020204" pitchFamily="34" charset="0"/>
                <a:cs typeface="Arial" panose="020B0604020202020204" pitchFamily="34" charset="0"/>
              </a:rPr>
              <a:t>= 83% CO2e in total</a:t>
            </a:r>
          </a:p>
          <a:p>
            <a:endParaRPr lang="en-GB" altLang="sr-Latn-RS" noProof="0" dirty="0">
              <a:latin typeface="Arial" panose="020B0604020202020204" pitchFamily="34" charset="0"/>
              <a:cs typeface="Arial" panose="020B0604020202020204" pitchFamily="34" charset="0"/>
            </a:endParaRPr>
          </a:p>
          <a:p>
            <a:r>
              <a:rPr lang="en-GB" altLang="sr-Latn-RS" noProof="0" dirty="0">
                <a:latin typeface="Arial" panose="020B0604020202020204" pitchFamily="34" charset="0"/>
                <a:cs typeface="Arial" panose="020B0604020202020204" pitchFamily="34" charset="0"/>
              </a:rPr>
              <a:t>In Latvia, that would mean 39% of the workforce and 55% of the GVA, excluding the public sector.</a:t>
            </a:r>
          </a:p>
          <a:p>
            <a:endParaRPr lang="en-GB" altLang="sr-Latn-RS" noProof="0" dirty="0">
              <a:latin typeface="Arial" panose="020B0604020202020204" pitchFamily="34" charset="0"/>
              <a:cs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93BBF7C-3C0C-4E0A-B582-948043B8B7AD}"/>
              </a:ext>
            </a:extLst>
          </p:cNvPr>
          <p:cNvGrpSpPr/>
          <p:nvPr/>
        </p:nvGrpSpPr>
        <p:grpSpPr>
          <a:xfrm>
            <a:off x="6503351" y="735962"/>
            <a:ext cx="2651973" cy="4419955"/>
            <a:chOff x="6034827" y="605499"/>
            <a:chExt cx="2651973" cy="4419955"/>
          </a:xfrm>
        </p:grpSpPr>
        <p:pic>
          <p:nvPicPr>
            <p:cNvPr id="5" name="Picture 4">
              <a:extLst>
                <a:ext uri="{FF2B5EF4-FFF2-40B4-BE49-F238E27FC236}">
                  <a16:creationId xmlns:a16="http://schemas.microsoft.com/office/drawing/2014/main" id="{F62E80BC-4AF4-4B45-8B4A-083DB81735B3}"/>
                </a:ext>
              </a:extLst>
            </p:cNvPr>
            <p:cNvPicPr>
              <a:picLocks noChangeAspect="1"/>
            </p:cNvPicPr>
            <p:nvPr/>
          </p:nvPicPr>
          <p:blipFill>
            <a:blip r:embed="rId2"/>
            <a:stretch>
              <a:fillRect/>
            </a:stretch>
          </p:blipFill>
          <p:spPr>
            <a:xfrm>
              <a:off x="6034827" y="605499"/>
              <a:ext cx="2651973" cy="4419955"/>
            </a:xfrm>
            <a:prstGeom prst="rect">
              <a:avLst/>
            </a:prstGeom>
          </p:spPr>
        </p:pic>
        <p:sp>
          <p:nvSpPr>
            <p:cNvPr id="6" name="Rectangle: Rounded Corners 5">
              <a:extLst>
                <a:ext uri="{FF2B5EF4-FFF2-40B4-BE49-F238E27FC236}">
                  <a16:creationId xmlns:a16="http://schemas.microsoft.com/office/drawing/2014/main" id="{5C28B5B5-7049-4471-B385-B5973CDE5D47}"/>
                </a:ext>
              </a:extLst>
            </p:cNvPr>
            <p:cNvSpPr/>
            <p:nvPr/>
          </p:nvSpPr>
          <p:spPr>
            <a:xfrm>
              <a:off x="6300192" y="1127288"/>
              <a:ext cx="1512168" cy="144016"/>
            </a:xfrm>
            <a:prstGeom prst="round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hr-HR"/>
            </a:p>
          </p:txBody>
        </p:sp>
        <p:sp>
          <p:nvSpPr>
            <p:cNvPr id="7" name="Rectangle: Rounded Corners 6">
              <a:extLst>
                <a:ext uri="{FF2B5EF4-FFF2-40B4-BE49-F238E27FC236}">
                  <a16:creationId xmlns:a16="http://schemas.microsoft.com/office/drawing/2014/main" id="{885B2C23-2752-4DF2-B66D-B2CC5A55B1D1}"/>
                </a:ext>
              </a:extLst>
            </p:cNvPr>
            <p:cNvSpPr/>
            <p:nvPr/>
          </p:nvSpPr>
          <p:spPr>
            <a:xfrm>
              <a:off x="6300192" y="1273467"/>
              <a:ext cx="1512168" cy="144016"/>
            </a:xfrm>
            <a:prstGeom prst="round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hr-HR"/>
            </a:p>
          </p:txBody>
        </p:sp>
        <p:sp>
          <p:nvSpPr>
            <p:cNvPr id="8" name="Rectangle: Rounded Corners 7">
              <a:extLst>
                <a:ext uri="{FF2B5EF4-FFF2-40B4-BE49-F238E27FC236}">
                  <a16:creationId xmlns:a16="http://schemas.microsoft.com/office/drawing/2014/main" id="{B5BC6687-B226-4868-B190-4CFDC1838DD2}"/>
                </a:ext>
              </a:extLst>
            </p:cNvPr>
            <p:cNvSpPr/>
            <p:nvPr/>
          </p:nvSpPr>
          <p:spPr>
            <a:xfrm>
              <a:off x="6228184" y="1651004"/>
              <a:ext cx="1512168" cy="144016"/>
            </a:xfrm>
            <a:prstGeom prst="round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hr-HR"/>
            </a:p>
          </p:txBody>
        </p:sp>
        <p:sp>
          <p:nvSpPr>
            <p:cNvPr id="9" name="Rectangle: Rounded Corners 8">
              <a:extLst>
                <a:ext uri="{FF2B5EF4-FFF2-40B4-BE49-F238E27FC236}">
                  <a16:creationId xmlns:a16="http://schemas.microsoft.com/office/drawing/2014/main" id="{4158BC41-EA43-481E-B184-FE47AF0C92D1}"/>
                </a:ext>
              </a:extLst>
            </p:cNvPr>
            <p:cNvSpPr/>
            <p:nvPr/>
          </p:nvSpPr>
          <p:spPr>
            <a:xfrm>
              <a:off x="6228184" y="1803404"/>
              <a:ext cx="1512168" cy="144016"/>
            </a:xfrm>
            <a:prstGeom prst="round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hr-HR"/>
            </a:p>
          </p:txBody>
        </p:sp>
        <p:sp>
          <p:nvSpPr>
            <p:cNvPr id="10" name="Rectangle: Rounded Corners 9">
              <a:extLst>
                <a:ext uri="{FF2B5EF4-FFF2-40B4-BE49-F238E27FC236}">
                  <a16:creationId xmlns:a16="http://schemas.microsoft.com/office/drawing/2014/main" id="{3DE3B1C0-F474-447E-A92A-533EB8B82DBA}"/>
                </a:ext>
              </a:extLst>
            </p:cNvPr>
            <p:cNvSpPr/>
            <p:nvPr/>
          </p:nvSpPr>
          <p:spPr>
            <a:xfrm>
              <a:off x="6228184" y="1955804"/>
              <a:ext cx="1512168" cy="144016"/>
            </a:xfrm>
            <a:prstGeom prst="round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hr-HR"/>
            </a:p>
          </p:txBody>
        </p:sp>
        <p:sp>
          <p:nvSpPr>
            <p:cNvPr id="11" name="Rectangle: Rounded Corners 10">
              <a:extLst>
                <a:ext uri="{FF2B5EF4-FFF2-40B4-BE49-F238E27FC236}">
                  <a16:creationId xmlns:a16="http://schemas.microsoft.com/office/drawing/2014/main" id="{5D2F8209-FD9A-4E2F-97F6-7AAB271B0171}"/>
                </a:ext>
              </a:extLst>
            </p:cNvPr>
            <p:cNvSpPr/>
            <p:nvPr/>
          </p:nvSpPr>
          <p:spPr>
            <a:xfrm>
              <a:off x="6228184" y="2108204"/>
              <a:ext cx="1512168" cy="93406"/>
            </a:xfrm>
            <a:prstGeom prst="round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hr-HR"/>
            </a:p>
          </p:txBody>
        </p:sp>
        <p:sp>
          <p:nvSpPr>
            <p:cNvPr id="12" name="Rectangle: Rounded Corners 11">
              <a:extLst>
                <a:ext uri="{FF2B5EF4-FFF2-40B4-BE49-F238E27FC236}">
                  <a16:creationId xmlns:a16="http://schemas.microsoft.com/office/drawing/2014/main" id="{F7327EC4-B395-405E-8471-B33DE4E1FF7D}"/>
                </a:ext>
              </a:extLst>
            </p:cNvPr>
            <p:cNvSpPr/>
            <p:nvPr/>
          </p:nvSpPr>
          <p:spPr>
            <a:xfrm>
              <a:off x="6228220" y="2343162"/>
              <a:ext cx="1512168" cy="144016"/>
            </a:xfrm>
            <a:prstGeom prst="round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hr-HR"/>
            </a:p>
          </p:txBody>
        </p:sp>
        <p:sp>
          <p:nvSpPr>
            <p:cNvPr id="13" name="Rectangle: Rounded Corners 12">
              <a:extLst>
                <a:ext uri="{FF2B5EF4-FFF2-40B4-BE49-F238E27FC236}">
                  <a16:creationId xmlns:a16="http://schemas.microsoft.com/office/drawing/2014/main" id="{132C13B4-76D2-4F86-95A9-0C316C97FC61}"/>
                </a:ext>
              </a:extLst>
            </p:cNvPr>
            <p:cNvSpPr/>
            <p:nvPr/>
          </p:nvSpPr>
          <p:spPr>
            <a:xfrm>
              <a:off x="6228184" y="2495562"/>
              <a:ext cx="1512168" cy="144016"/>
            </a:xfrm>
            <a:prstGeom prst="round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hr-HR"/>
            </a:p>
          </p:txBody>
        </p:sp>
        <p:sp>
          <p:nvSpPr>
            <p:cNvPr id="14" name="Rectangle: Rounded Corners 13">
              <a:extLst>
                <a:ext uri="{FF2B5EF4-FFF2-40B4-BE49-F238E27FC236}">
                  <a16:creationId xmlns:a16="http://schemas.microsoft.com/office/drawing/2014/main" id="{8BA69D2A-AF95-40E6-B967-224F6C378E0E}"/>
                </a:ext>
              </a:extLst>
            </p:cNvPr>
            <p:cNvSpPr/>
            <p:nvPr/>
          </p:nvSpPr>
          <p:spPr>
            <a:xfrm>
              <a:off x="6228184" y="2643592"/>
              <a:ext cx="1512168" cy="144016"/>
            </a:xfrm>
            <a:prstGeom prst="round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hr-HR" b="1" dirty="0"/>
            </a:p>
          </p:txBody>
        </p:sp>
        <p:sp>
          <p:nvSpPr>
            <p:cNvPr id="15" name="Rectangle: Rounded Corners 14">
              <a:extLst>
                <a:ext uri="{FF2B5EF4-FFF2-40B4-BE49-F238E27FC236}">
                  <a16:creationId xmlns:a16="http://schemas.microsoft.com/office/drawing/2014/main" id="{2754FEF5-8E45-4C27-BA71-A8274233982C}"/>
                </a:ext>
              </a:extLst>
            </p:cNvPr>
            <p:cNvSpPr/>
            <p:nvPr/>
          </p:nvSpPr>
          <p:spPr>
            <a:xfrm>
              <a:off x="6228184" y="2869883"/>
              <a:ext cx="1512168" cy="144016"/>
            </a:xfrm>
            <a:prstGeom prst="round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hr-HR" b="1" dirty="0"/>
            </a:p>
          </p:txBody>
        </p:sp>
        <p:sp>
          <p:nvSpPr>
            <p:cNvPr id="16" name="Rectangle: Rounded Corners 15">
              <a:extLst>
                <a:ext uri="{FF2B5EF4-FFF2-40B4-BE49-F238E27FC236}">
                  <a16:creationId xmlns:a16="http://schemas.microsoft.com/office/drawing/2014/main" id="{334F6FF7-DC28-4D1F-99D4-BB80700ADC6D}"/>
                </a:ext>
              </a:extLst>
            </p:cNvPr>
            <p:cNvSpPr/>
            <p:nvPr/>
          </p:nvSpPr>
          <p:spPr>
            <a:xfrm>
              <a:off x="6228184" y="3128672"/>
              <a:ext cx="1512168" cy="131052"/>
            </a:xfrm>
            <a:prstGeom prst="round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hr-HR" b="1" dirty="0"/>
            </a:p>
          </p:txBody>
        </p:sp>
      </p:grpSp>
      <p:sp>
        <p:nvSpPr>
          <p:cNvPr id="2" name="Title 1">
            <a:extLst>
              <a:ext uri="{FF2B5EF4-FFF2-40B4-BE49-F238E27FC236}">
                <a16:creationId xmlns:a16="http://schemas.microsoft.com/office/drawing/2014/main" id="{244011A4-B754-43FB-9057-79CD12858964}"/>
              </a:ext>
            </a:extLst>
          </p:cNvPr>
          <p:cNvSpPr>
            <a:spLocks noGrp="1"/>
          </p:cNvSpPr>
          <p:nvPr>
            <p:ph type="ctrTitle"/>
          </p:nvPr>
        </p:nvSpPr>
        <p:spPr>
          <a:xfrm>
            <a:off x="141560" y="53739"/>
            <a:ext cx="8128000" cy="750888"/>
          </a:xfrm>
        </p:spPr>
        <p:txBody>
          <a:bodyPr/>
          <a:lstStyle/>
          <a:p>
            <a:pPr>
              <a:defRPr/>
            </a:pPr>
            <a:r>
              <a:rPr lang="en-GB" dirty="0"/>
              <a:t>The state of the art of bioenergy in Latvia [10,11]</a:t>
            </a:r>
            <a:endParaRPr lang="hr-HR" dirty="0"/>
          </a:p>
        </p:txBody>
      </p:sp>
      <p:sp>
        <p:nvSpPr>
          <p:cNvPr id="48131" name="Content Placeholder 2">
            <a:extLst>
              <a:ext uri="{FF2B5EF4-FFF2-40B4-BE49-F238E27FC236}">
                <a16:creationId xmlns:a16="http://schemas.microsoft.com/office/drawing/2014/main" id="{CD58DBA3-7D2C-4AC9-A709-226892BB98B7}"/>
              </a:ext>
            </a:extLst>
          </p:cNvPr>
          <p:cNvSpPr>
            <a:spLocks noGrp="1" noChangeArrowheads="1"/>
          </p:cNvSpPr>
          <p:nvPr>
            <p:ph idx="12"/>
          </p:nvPr>
        </p:nvSpPr>
        <p:spPr bwMode="auto">
          <a:xfrm>
            <a:off x="141560" y="687198"/>
            <a:ext cx="8455342" cy="3409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20000"/>
          </a:bodyPr>
          <a:lstStyle/>
          <a:p>
            <a:pPr>
              <a:lnSpc>
                <a:spcPct val="150000"/>
              </a:lnSpc>
            </a:pPr>
            <a:r>
              <a:rPr lang="hr-HR" dirty="0"/>
              <a:t>-</a:t>
            </a:r>
            <a:r>
              <a:rPr lang="en-GB" dirty="0"/>
              <a:t>	1.046 GWh primary production of biogas</a:t>
            </a:r>
            <a:endParaRPr lang="hr-HR" dirty="0"/>
          </a:p>
          <a:p>
            <a:pPr>
              <a:lnSpc>
                <a:spcPct val="150000"/>
              </a:lnSpc>
            </a:pPr>
            <a:r>
              <a:rPr lang="en-GB" dirty="0"/>
              <a:t>-	570 GWh of electricity from solid biofuels </a:t>
            </a:r>
            <a:endParaRPr lang="hr-HR" dirty="0"/>
          </a:p>
          <a:p>
            <a:pPr marL="285750" indent="-285750">
              <a:lnSpc>
                <a:spcPct val="150000"/>
              </a:lnSpc>
              <a:buFont typeface="Arial" panose="020B0604020202020204" pitchFamily="34" charset="0"/>
              <a:buChar char="•"/>
            </a:pPr>
            <a:r>
              <a:rPr lang="hr-HR" dirty="0"/>
              <a:t>   </a:t>
            </a:r>
            <a:r>
              <a:rPr lang="en-GB" altLang="sr-Latn-RS" dirty="0">
                <a:latin typeface="Arial" panose="020B0604020202020204" pitchFamily="34" charset="0"/>
                <a:cs typeface="Arial" panose="020B0604020202020204" pitchFamily="34" charset="0"/>
              </a:rPr>
              <a:t>36.7 </a:t>
            </a:r>
            <a:r>
              <a:rPr lang="en-GB" altLang="sr-Latn-RS" dirty="0" err="1">
                <a:latin typeface="Arial" panose="020B0604020202020204" pitchFamily="34" charset="0"/>
                <a:cs typeface="Arial" panose="020B0604020202020204" pitchFamily="34" charset="0"/>
              </a:rPr>
              <a:t>ktoe</a:t>
            </a:r>
            <a:r>
              <a:rPr lang="hr-HR" altLang="sr-Latn-RS" dirty="0">
                <a:latin typeface="Arial" panose="020B0604020202020204" pitchFamily="34" charset="0"/>
                <a:cs typeface="Arial" panose="020B0604020202020204" pitchFamily="34" charset="0"/>
              </a:rPr>
              <a:t> </a:t>
            </a:r>
            <a:r>
              <a:rPr lang="hr-HR" altLang="sr-Latn-RS" dirty="0" err="1">
                <a:latin typeface="Arial" panose="020B0604020202020204" pitchFamily="34" charset="0"/>
                <a:cs typeface="Arial" panose="020B0604020202020204" pitchFamily="34" charset="0"/>
              </a:rPr>
              <a:t>of</a:t>
            </a:r>
            <a:r>
              <a:rPr lang="hr-HR" altLang="sr-Latn-RS" dirty="0">
                <a:latin typeface="Arial" panose="020B0604020202020204" pitchFamily="34" charset="0"/>
                <a:cs typeface="Arial" panose="020B0604020202020204" pitchFamily="34" charset="0"/>
              </a:rPr>
              <a:t> total </a:t>
            </a:r>
            <a:r>
              <a:rPr lang="hr-HR" altLang="sr-Latn-RS" dirty="0" err="1">
                <a:latin typeface="Arial" panose="020B0604020202020204" pitchFamily="34" charset="0"/>
                <a:cs typeface="Arial" panose="020B0604020202020204" pitchFamily="34" charset="0"/>
              </a:rPr>
              <a:t>consumption</a:t>
            </a:r>
            <a:r>
              <a:rPr lang="hr-HR" altLang="sr-Latn-RS" dirty="0">
                <a:latin typeface="Arial" panose="020B0604020202020204" pitchFamily="34" charset="0"/>
                <a:cs typeface="Arial" panose="020B0604020202020204" pitchFamily="34" charset="0"/>
              </a:rPr>
              <a:t> </a:t>
            </a:r>
            <a:r>
              <a:rPr lang="hr-HR" altLang="sr-Latn-RS" dirty="0" err="1">
                <a:latin typeface="Arial" panose="020B0604020202020204" pitchFamily="34" charset="0"/>
                <a:cs typeface="Arial" panose="020B0604020202020204" pitchFamily="34" charset="0"/>
              </a:rPr>
              <a:t>from</a:t>
            </a:r>
            <a:r>
              <a:rPr lang="hr-HR" altLang="sr-Latn-RS" dirty="0">
                <a:latin typeface="Arial" panose="020B0604020202020204" pitchFamily="34" charset="0"/>
                <a:cs typeface="Arial" panose="020B0604020202020204" pitchFamily="34" charset="0"/>
              </a:rPr>
              <a:t> </a:t>
            </a:r>
            <a:r>
              <a:rPr lang="hr-HR" altLang="sr-Latn-RS" dirty="0" err="1">
                <a:latin typeface="Arial" panose="020B0604020202020204" pitchFamily="34" charset="0"/>
                <a:cs typeface="Arial" panose="020B0604020202020204" pitchFamily="34" charset="0"/>
              </a:rPr>
              <a:t>biofuels</a:t>
            </a:r>
            <a:r>
              <a:rPr lang="hr-HR" altLang="sr-Latn-RS" dirty="0">
                <a:latin typeface="Arial" panose="020B0604020202020204" pitchFamily="34" charset="0"/>
                <a:cs typeface="Arial" panose="020B0604020202020204" pitchFamily="34" charset="0"/>
              </a:rPr>
              <a:t> </a:t>
            </a:r>
            <a:r>
              <a:rPr lang="hr-HR" altLang="sr-Latn-RS" dirty="0" err="1">
                <a:latin typeface="Arial" panose="020B0604020202020204" pitchFamily="34" charset="0"/>
                <a:cs typeface="Arial" panose="020B0604020202020204" pitchFamily="34" charset="0"/>
              </a:rPr>
              <a:t>in</a:t>
            </a:r>
            <a:r>
              <a:rPr lang="en-GB" altLang="sr-Latn-RS" dirty="0">
                <a:latin typeface="Arial" panose="020B0604020202020204" pitchFamily="34" charset="0"/>
                <a:cs typeface="Arial" panose="020B0604020202020204" pitchFamily="34" charset="0"/>
              </a:rPr>
              <a:t> transport</a:t>
            </a:r>
          </a:p>
          <a:p>
            <a:pPr marL="1028700" lvl="1">
              <a:lnSpc>
                <a:spcPct val="150000"/>
              </a:lnSpc>
              <a:buFontTx/>
              <a:buChar char="-"/>
            </a:pPr>
            <a:r>
              <a:rPr lang="en-GB" altLang="sr-Latn-RS" dirty="0">
                <a:latin typeface="Arial" panose="020B0604020202020204" pitchFamily="34" charset="0"/>
                <a:cs typeface="Arial" panose="020B0604020202020204" pitchFamily="34" charset="0"/>
              </a:rPr>
              <a:t>9.7 </a:t>
            </a:r>
            <a:r>
              <a:rPr lang="en-GB" altLang="sr-Latn-RS" dirty="0" err="1">
                <a:latin typeface="Arial" panose="020B0604020202020204" pitchFamily="34" charset="0"/>
                <a:cs typeface="Arial" panose="020B0604020202020204" pitchFamily="34" charset="0"/>
              </a:rPr>
              <a:t>ktoe</a:t>
            </a:r>
            <a:r>
              <a:rPr lang="hr-HR" altLang="sr-Latn-RS" dirty="0">
                <a:latin typeface="Arial" panose="020B0604020202020204" pitchFamily="34" charset="0"/>
                <a:cs typeface="Arial" panose="020B0604020202020204" pitchFamily="34" charset="0"/>
              </a:rPr>
              <a:t> </a:t>
            </a:r>
            <a:r>
              <a:rPr lang="hr-HR" altLang="sr-Latn-RS" dirty="0" err="1">
                <a:latin typeface="Arial" panose="020B0604020202020204" pitchFamily="34" charset="0"/>
                <a:cs typeface="Arial" panose="020B0604020202020204" pitchFamily="34" charset="0"/>
              </a:rPr>
              <a:t>bioethanol</a:t>
            </a:r>
            <a:endParaRPr lang="en-GB" altLang="sr-Latn-RS" dirty="0">
              <a:latin typeface="Arial" panose="020B0604020202020204" pitchFamily="34" charset="0"/>
              <a:cs typeface="Arial" panose="020B0604020202020204" pitchFamily="34" charset="0"/>
            </a:endParaRPr>
          </a:p>
          <a:p>
            <a:pPr marL="1028700" lvl="1">
              <a:lnSpc>
                <a:spcPct val="150000"/>
              </a:lnSpc>
              <a:buFontTx/>
              <a:buChar char="-"/>
            </a:pPr>
            <a:r>
              <a:rPr lang="en-GB" altLang="sr-Latn-RS" dirty="0">
                <a:latin typeface="Arial" panose="020B0604020202020204" pitchFamily="34" charset="0"/>
                <a:cs typeface="Arial" panose="020B0604020202020204" pitchFamily="34" charset="0"/>
              </a:rPr>
              <a:t>27.0 </a:t>
            </a:r>
            <a:r>
              <a:rPr lang="en-GB" altLang="sr-Latn-RS" dirty="0" err="1">
                <a:latin typeface="Arial" panose="020B0604020202020204" pitchFamily="34" charset="0"/>
                <a:cs typeface="Arial" panose="020B0604020202020204" pitchFamily="34" charset="0"/>
              </a:rPr>
              <a:t>ktoe</a:t>
            </a:r>
            <a:r>
              <a:rPr lang="hr-HR" altLang="sr-Latn-RS" dirty="0">
                <a:latin typeface="Arial" panose="020B0604020202020204" pitchFamily="34" charset="0"/>
                <a:cs typeface="Arial" panose="020B0604020202020204" pitchFamily="34" charset="0"/>
              </a:rPr>
              <a:t> </a:t>
            </a:r>
            <a:r>
              <a:rPr lang="hr-HR" altLang="sr-Latn-RS" dirty="0" err="1">
                <a:latin typeface="Arial" panose="020B0604020202020204" pitchFamily="34" charset="0"/>
                <a:cs typeface="Arial" panose="020B0604020202020204" pitchFamily="34" charset="0"/>
              </a:rPr>
              <a:t>biodiesel</a:t>
            </a:r>
            <a:r>
              <a:rPr lang="en-GB" altLang="sr-Latn-RS" dirty="0">
                <a:latin typeface="Arial" panose="020B0604020202020204" pitchFamily="34" charset="0"/>
                <a:cs typeface="Arial" panose="020B0604020202020204" pitchFamily="34" charset="0"/>
              </a:rPr>
              <a:t> </a:t>
            </a:r>
          </a:p>
          <a:p>
            <a:pPr marL="571500" indent="-285750">
              <a:lnSpc>
                <a:spcPct val="150000"/>
              </a:lnSpc>
              <a:buFont typeface="Arial" panose="020B0604020202020204" pitchFamily="34" charset="0"/>
              <a:buChar char="•"/>
            </a:pPr>
            <a:r>
              <a:rPr lang="en-GB" altLang="sr-Latn-RS" dirty="0">
                <a:latin typeface="Arial" panose="020B0604020202020204" pitchFamily="34" charset="0"/>
                <a:cs typeface="Arial" panose="020B0604020202020204" pitchFamily="34" charset="0"/>
              </a:rPr>
              <a:t>2.4 </a:t>
            </a:r>
            <a:r>
              <a:rPr lang="en-GB" altLang="sr-Latn-RS" dirty="0" err="1">
                <a:latin typeface="Arial" panose="020B0604020202020204" pitchFamily="34" charset="0"/>
                <a:cs typeface="Arial" panose="020B0604020202020204" pitchFamily="34" charset="0"/>
              </a:rPr>
              <a:t>Mtoe</a:t>
            </a:r>
            <a:r>
              <a:rPr lang="hr-HR" altLang="sr-Latn-RS" dirty="0">
                <a:latin typeface="Arial" panose="020B0604020202020204" pitchFamily="34" charset="0"/>
                <a:cs typeface="Arial" panose="020B0604020202020204" pitchFamily="34" charset="0"/>
              </a:rPr>
              <a:t> </a:t>
            </a:r>
            <a:r>
              <a:rPr lang="hr-HR" altLang="sr-Latn-RS" dirty="0" err="1">
                <a:latin typeface="Arial" panose="020B0604020202020204" pitchFamily="34" charset="0"/>
                <a:cs typeface="Arial" panose="020B0604020202020204" pitchFamily="34" charset="0"/>
              </a:rPr>
              <a:t>from</a:t>
            </a:r>
            <a:r>
              <a:rPr lang="hr-HR" altLang="sr-Latn-RS" dirty="0">
                <a:latin typeface="Arial" panose="020B0604020202020204" pitchFamily="34" charset="0"/>
                <a:cs typeface="Arial" panose="020B0604020202020204" pitchFamily="34" charset="0"/>
              </a:rPr>
              <a:t> </a:t>
            </a:r>
            <a:r>
              <a:rPr lang="hr-HR" altLang="sr-Latn-RS" dirty="0" err="1">
                <a:latin typeface="Arial" panose="020B0604020202020204" pitchFamily="34" charset="0"/>
                <a:cs typeface="Arial" panose="020B0604020202020204" pitchFamily="34" charset="0"/>
              </a:rPr>
              <a:t>solid</a:t>
            </a:r>
            <a:r>
              <a:rPr lang="hr-HR" altLang="sr-Latn-RS" dirty="0">
                <a:latin typeface="Arial" panose="020B0604020202020204" pitchFamily="34" charset="0"/>
                <a:cs typeface="Arial" panose="020B0604020202020204" pitchFamily="34" charset="0"/>
              </a:rPr>
              <a:t> </a:t>
            </a:r>
            <a:r>
              <a:rPr lang="hr-HR" altLang="sr-Latn-RS" dirty="0" err="1">
                <a:latin typeface="Arial" panose="020B0604020202020204" pitchFamily="34" charset="0"/>
                <a:cs typeface="Arial" panose="020B0604020202020204" pitchFamily="34" charset="0"/>
              </a:rPr>
              <a:t>biomass</a:t>
            </a:r>
            <a:r>
              <a:rPr lang="hr-HR" altLang="sr-Latn-RS" dirty="0">
                <a:latin typeface="Arial" panose="020B0604020202020204" pitchFamily="34" charset="0"/>
                <a:cs typeface="Arial" panose="020B0604020202020204" pitchFamily="34" charset="0"/>
              </a:rPr>
              <a:t> </a:t>
            </a:r>
            <a:r>
              <a:rPr lang="hr-HR" altLang="sr-Latn-RS" dirty="0" err="1">
                <a:latin typeface="Arial" panose="020B0604020202020204" pitchFamily="34" charset="0"/>
                <a:cs typeface="Arial" panose="020B0604020202020204" pitchFamily="34" charset="0"/>
              </a:rPr>
              <a:t>primary</a:t>
            </a:r>
            <a:r>
              <a:rPr lang="hr-HR" altLang="sr-Latn-RS" dirty="0">
                <a:latin typeface="Arial" panose="020B0604020202020204" pitchFamily="34" charset="0"/>
                <a:cs typeface="Arial" panose="020B0604020202020204" pitchFamily="34" charset="0"/>
              </a:rPr>
              <a:t> </a:t>
            </a:r>
            <a:r>
              <a:rPr lang="hr-HR" altLang="sr-Latn-RS" dirty="0" err="1">
                <a:latin typeface="Arial" panose="020B0604020202020204" pitchFamily="34" charset="0"/>
                <a:cs typeface="Arial" panose="020B0604020202020204" pitchFamily="34" charset="0"/>
              </a:rPr>
              <a:t>energy</a:t>
            </a:r>
            <a:r>
              <a:rPr lang="hr-HR" altLang="sr-Latn-RS" dirty="0">
                <a:latin typeface="Arial" panose="020B0604020202020204" pitchFamily="34" charset="0"/>
                <a:cs typeface="Arial" panose="020B0604020202020204" pitchFamily="34" charset="0"/>
              </a:rPr>
              <a:t> </a:t>
            </a:r>
            <a:r>
              <a:rPr lang="hr-HR" altLang="sr-Latn-RS" dirty="0" err="1">
                <a:latin typeface="Arial" panose="020B0604020202020204" pitchFamily="34" charset="0"/>
                <a:cs typeface="Arial" panose="020B0604020202020204" pitchFamily="34" charset="0"/>
              </a:rPr>
              <a:t>production</a:t>
            </a:r>
            <a:r>
              <a:rPr lang="hr-HR" altLang="sr-Latn-RS" dirty="0">
                <a:latin typeface="Arial" panose="020B0604020202020204" pitchFamily="34" charset="0"/>
                <a:cs typeface="Arial" panose="020B0604020202020204" pitchFamily="34" charset="0"/>
              </a:rPr>
              <a:t> </a:t>
            </a:r>
            <a:endParaRPr lang="en-GB" altLang="sr-Latn-RS" dirty="0">
              <a:latin typeface="Arial" panose="020B0604020202020204" pitchFamily="34" charset="0"/>
              <a:cs typeface="Arial" panose="020B0604020202020204" pitchFamily="34" charset="0"/>
            </a:endParaRPr>
          </a:p>
          <a:p>
            <a:pPr marL="571500" indent="-285750">
              <a:lnSpc>
                <a:spcPct val="150000"/>
              </a:lnSpc>
              <a:buFont typeface="Arial" panose="020B0604020202020204" pitchFamily="34" charset="0"/>
              <a:buChar char="•"/>
            </a:pPr>
            <a:r>
              <a:rPr lang="en-GB" altLang="sr-Latn-RS" dirty="0">
                <a:latin typeface="Arial" panose="020B0604020202020204" pitchFamily="34" charset="0"/>
                <a:cs typeface="Arial" panose="020B0604020202020204" pitchFamily="34" charset="0"/>
              </a:rPr>
              <a:t>1.5 </a:t>
            </a:r>
            <a:r>
              <a:rPr lang="en-GB" altLang="sr-Latn-RS" dirty="0" err="1">
                <a:latin typeface="Arial" panose="020B0604020202020204" pitchFamily="34" charset="0"/>
                <a:cs typeface="Arial" panose="020B0604020202020204" pitchFamily="34" charset="0"/>
              </a:rPr>
              <a:t>Mtoe</a:t>
            </a:r>
            <a:r>
              <a:rPr lang="hr-HR" altLang="sr-Latn-RS" dirty="0">
                <a:latin typeface="Arial" panose="020B0604020202020204" pitchFamily="34" charset="0"/>
                <a:cs typeface="Arial" panose="020B0604020202020204" pitchFamily="34" charset="0"/>
              </a:rPr>
              <a:t> </a:t>
            </a:r>
            <a:r>
              <a:rPr lang="hr-HR" altLang="sr-Latn-RS" dirty="0" err="1">
                <a:latin typeface="Arial" panose="020B0604020202020204" pitchFamily="34" charset="0"/>
                <a:cs typeface="Arial" panose="020B0604020202020204" pitchFamily="34" charset="0"/>
              </a:rPr>
              <a:t>from</a:t>
            </a:r>
            <a:r>
              <a:rPr lang="hr-HR" altLang="sr-Latn-RS" dirty="0">
                <a:latin typeface="Arial" panose="020B0604020202020204" pitchFamily="34" charset="0"/>
                <a:cs typeface="Arial" panose="020B0604020202020204" pitchFamily="34" charset="0"/>
              </a:rPr>
              <a:t> </a:t>
            </a:r>
            <a:r>
              <a:rPr lang="hr-HR" altLang="sr-Latn-RS" dirty="0" err="1">
                <a:latin typeface="Arial" panose="020B0604020202020204" pitchFamily="34" charset="0"/>
                <a:cs typeface="Arial" panose="020B0604020202020204" pitchFamily="34" charset="0"/>
              </a:rPr>
              <a:t>solid</a:t>
            </a:r>
            <a:r>
              <a:rPr lang="hr-HR" altLang="sr-Latn-RS" dirty="0">
                <a:latin typeface="Arial" panose="020B0604020202020204" pitchFamily="34" charset="0"/>
                <a:cs typeface="Arial" panose="020B0604020202020204" pitchFamily="34" charset="0"/>
              </a:rPr>
              <a:t> </a:t>
            </a:r>
            <a:r>
              <a:rPr lang="hr-HR" altLang="sr-Latn-RS" dirty="0" err="1">
                <a:latin typeface="Arial" panose="020B0604020202020204" pitchFamily="34" charset="0"/>
                <a:cs typeface="Arial" panose="020B0604020202020204" pitchFamily="34" charset="0"/>
              </a:rPr>
              <a:t>biomass</a:t>
            </a:r>
            <a:r>
              <a:rPr lang="hr-HR" altLang="sr-Latn-RS" dirty="0">
                <a:latin typeface="Arial" panose="020B0604020202020204" pitchFamily="34" charset="0"/>
                <a:cs typeface="Arial" panose="020B0604020202020204" pitchFamily="34" charset="0"/>
              </a:rPr>
              <a:t> </a:t>
            </a:r>
            <a:r>
              <a:rPr lang="hr-HR" altLang="sr-Latn-RS" dirty="0" err="1">
                <a:latin typeface="Arial" panose="020B0604020202020204" pitchFamily="34" charset="0"/>
                <a:cs typeface="Arial" panose="020B0604020202020204" pitchFamily="34" charset="0"/>
              </a:rPr>
              <a:t>gross</a:t>
            </a:r>
            <a:r>
              <a:rPr lang="hr-HR" altLang="sr-Latn-RS" dirty="0">
                <a:latin typeface="Arial" panose="020B0604020202020204" pitchFamily="34" charset="0"/>
                <a:cs typeface="Arial" panose="020B0604020202020204" pitchFamily="34" charset="0"/>
              </a:rPr>
              <a:t> </a:t>
            </a:r>
            <a:r>
              <a:rPr lang="hr-HR" altLang="sr-Latn-RS" dirty="0" err="1">
                <a:latin typeface="Arial" panose="020B0604020202020204" pitchFamily="34" charset="0"/>
                <a:cs typeface="Arial" panose="020B0604020202020204" pitchFamily="34" charset="0"/>
              </a:rPr>
              <a:t>inland</a:t>
            </a:r>
            <a:r>
              <a:rPr lang="hr-HR" altLang="sr-Latn-RS" dirty="0">
                <a:latin typeface="Arial" panose="020B0604020202020204" pitchFamily="34" charset="0"/>
                <a:cs typeface="Arial" panose="020B0604020202020204" pitchFamily="34" charset="0"/>
              </a:rPr>
              <a:t> </a:t>
            </a:r>
            <a:r>
              <a:rPr lang="hr-HR" altLang="sr-Latn-RS" dirty="0" err="1">
                <a:latin typeface="Arial" panose="020B0604020202020204" pitchFamily="34" charset="0"/>
                <a:cs typeface="Arial" panose="020B0604020202020204" pitchFamily="34" charset="0"/>
              </a:rPr>
              <a:t>consumption</a:t>
            </a:r>
            <a:r>
              <a:rPr lang="hr-HR" altLang="sr-Latn-RS" dirty="0">
                <a:latin typeface="Arial" panose="020B0604020202020204" pitchFamily="34" charset="0"/>
                <a:cs typeface="Arial" panose="020B0604020202020204" pitchFamily="34" charset="0"/>
              </a:rPr>
              <a:t> </a:t>
            </a:r>
          </a:p>
          <a:p>
            <a:pPr>
              <a:lnSpc>
                <a:spcPct val="150000"/>
              </a:lnSpc>
            </a:pPr>
            <a:r>
              <a:rPr lang="en-GB" dirty="0">
                <a:solidFill>
                  <a:schemeClr val="accent1"/>
                </a:solidFill>
              </a:rPr>
              <a:t>Bioelectricity generates ~320 direct jobs in Latvia [12]</a:t>
            </a:r>
            <a:endParaRPr lang="hr-HR" dirty="0">
              <a:solidFill>
                <a:schemeClr val="accent1"/>
              </a:solidFill>
            </a:endParaRPr>
          </a:p>
          <a:p>
            <a:pPr>
              <a:lnSpc>
                <a:spcPct val="150000"/>
              </a:lnSpc>
            </a:pPr>
            <a:endParaRPr lang="hr-HR" dirty="0"/>
          </a:p>
          <a:p>
            <a:pPr>
              <a:lnSpc>
                <a:spcPct val="150000"/>
              </a:lnSpc>
            </a:pPr>
            <a:endParaRPr lang="hr-HR" altLang="sr-Latn-RS" dirty="0">
              <a:latin typeface="Arial" panose="020B0604020202020204" pitchFamily="34" charset="0"/>
              <a:cs typeface="Arial" panose="020B0604020202020204" pitchFamily="34" charset="0"/>
            </a:endParaRPr>
          </a:p>
        </p:txBody>
      </p:sp>
      <p:cxnSp>
        <p:nvCxnSpPr>
          <p:cNvPr id="17" name="Straight Arrow Connector 16">
            <a:extLst>
              <a:ext uri="{FF2B5EF4-FFF2-40B4-BE49-F238E27FC236}">
                <a16:creationId xmlns:a16="http://schemas.microsoft.com/office/drawing/2014/main" id="{3727DA6E-1592-4B20-8706-5FB468975E6F}"/>
              </a:ext>
            </a:extLst>
          </p:cNvPr>
          <p:cNvCxnSpPr/>
          <p:nvPr/>
        </p:nvCxnSpPr>
        <p:spPr>
          <a:xfrm>
            <a:off x="6209631" y="1336502"/>
            <a:ext cx="58744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18" name="Picture 17">
            <a:extLst>
              <a:ext uri="{FF2B5EF4-FFF2-40B4-BE49-F238E27FC236}">
                <a16:creationId xmlns:a16="http://schemas.microsoft.com/office/drawing/2014/main" id="{D5F00D0E-C06C-4B40-B2BA-FD959E2764CD}"/>
              </a:ext>
            </a:extLst>
          </p:cNvPr>
          <p:cNvPicPr>
            <a:picLocks noChangeAspect="1"/>
          </p:cNvPicPr>
          <p:nvPr/>
        </p:nvPicPr>
        <p:blipFill>
          <a:blip r:embed="rId3"/>
          <a:stretch>
            <a:fillRect/>
          </a:stretch>
        </p:blipFill>
        <p:spPr>
          <a:xfrm>
            <a:off x="3181508" y="4305816"/>
            <a:ext cx="1534074" cy="76874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83D3F-E982-4724-9275-C77B0872B5DB}"/>
              </a:ext>
            </a:extLst>
          </p:cNvPr>
          <p:cNvSpPr>
            <a:spLocks noGrp="1"/>
          </p:cNvSpPr>
          <p:nvPr>
            <p:ph type="ctrTitle"/>
          </p:nvPr>
        </p:nvSpPr>
        <p:spPr/>
        <p:txBody>
          <a:bodyPr/>
          <a:lstStyle/>
          <a:p>
            <a:endParaRPr lang="en-GB" noProof="0" dirty="0"/>
          </a:p>
        </p:txBody>
      </p:sp>
      <p:sp>
        <p:nvSpPr>
          <p:cNvPr id="3" name="Content Placeholder 2">
            <a:extLst>
              <a:ext uri="{FF2B5EF4-FFF2-40B4-BE49-F238E27FC236}">
                <a16:creationId xmlns:a16="http://schemas.microsoft.com/office/drawing/2014/main" id="{599C47C3-9118-4F7B-84DD-1E0E878FA908}"/>
              </a:ext>
            </a:extLst>
          </p:cNvPr>
          <p:cNvSpPr>
            <a:spLocks noGrp="1"/>
          </p:cNvSpPr>
          <p:nvPr>
            <p:ph idx="12"/>
          </p:nvPr>
        </p:nvSpPr>
        <p:spPr/>
        <p:txBody>
          <a:bodyPr/>
          <a:lstStyle/>
          <a:p>
            <a:endParaRPr lang="hr-HR"/>
          </a:p>
        </p:txBody>
      </p:sp>
      <p:sp>
        <p:nvSpPr>
          <p:cNvPr id="5" name="Content Placeholder 2">
            <a:extLst>
              <a:ext uri="{FF2B5EF4-FFF2-40B4-BE49-F238E27FC236}">
                <a16:creationId xmlns:a16="http://schemas.microsoft.com/office/drawing/2014/main" id="{23CFA0DF-3DAB-4D51-9328-CA4D16A015B4}"/>
              </a:ext>
            </a:extLst>
          </p:cNvPr>
          <p:cNvSpPr txBox="1">
            <a:spLocks noChangeArrowheads="1"/>
          </p:cNvSpPr>
          <p:nvPr/>
        </p:nvSpPr>
        <p:spPr bwMode="auto">
          <a:xfrm>
            <a:off x="960424" y="4724728"/>
            <a:ext cx="1277938"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spcBef>
                <a:spcPct val="20000"/>
              </a:spcBef>
            </a:pPr>
            <a:r>
              <a:rPr lang="en-GB" altLang="sr-Latn-RS" sz="1000" dirty="0">
                <a:cs typeface="Arial" panose="020B0604020202020204" pitchFamily="34" charset="0"/>
              </a:rPr>
              <a:t>Source [16]</a:t>
            </a:r>
            <a:endParaRPr lang="hr-HR" altLang="sr-Latn-RS" sz="1000" dirty="0">
              <a:cs typeface="Arial" panose="020B0604020202020204" pitchFamily="34" charset="0"/>
            </a:endParaRPr>
          </a:p>
        </p:txBody>
      </p:sp>
      <p:pic>
        <p:nvPicPr>
          <p:cNvPr id="8" name="Picture 7">
            <a:extLst>
              <a:ext uri="{FF2B5EF4-FFF2-40B4-BE49-F238E27FC236}">
                <a16:creationId xmlns:a16="http://schemas.microsoft.com/office/drawing/2014/main" id="{D39D4D63-B792-402C-9033-A9ABFE2E9DE1}"/>
              </a:ext>
            </a:extLst>
          </p:cNvPr>
          <p:cNvPicPr/>
          <p:nvPr/>
        </p:nvPicPr>
        <p:blipFill>
          <a:blip r:embed="rId3"/>
          <a:stretch>
            <a:fillRect/>
          </a:stretch>
        </p:blipFill>
        <p:spPr>
          <a:xfrm>
            <a:off x="125730" y="442277"/>
            <a:ext cx="8892540" cy="4258945"/>
          </a:xfrm>
          <a:prstGeom prst="rect">
            <a:avLst/>
          </a:prstGeom>
        </p:spPr>
      </p:pic>
      <p:pic>
        <p:nvPicPr>
          <p:cNvPr id="6" name="Picture 5">
            <a:extLst>
              <a:ext uri="{FF2B5EF4-FFF2-40B4-BE49-F238E27FC236}">
                <a16:creationId xmlns:a16="http://schemas.microsoft.com/office/drawing/2014/main" id="{974CF207-59D9-4644-93AB-CC665020206F}"/>
              </a:ext>
            </a:extLst>
          </p:cNvPr>
          <p:cNvPicPr>
            <a:picLocks noChangeAspect="1"/>
          </p:cNvPicPr>
          <p:nvPr/>
        </p:nvPicPr>
        <p:blipFill>
          <a:blip r:embed="rId4"/>
          <a:stretch>
            <a:fillRect/>
          </a:stretch>
        </p:blipFill>
        <p:spPr>
          <a:xfrm>
            <a:off x="399523" y="765821"/>
            <a:ext cx="5520664" cy="4258945"/>
          </a:xfrm>
          <a:prstGeom prst="rect">
            <a:avLst/>
          </a:prstGeom>
        </p:spPr>
      </p:pic>
      <p:pic>
        <p:nvPicPr>
          <p:cNvPr id="7" name="Picture 6">
            <a:extLst>
              <a:ext uri="{FF2B5EF4-FFF2-40B4-BE49-F238E27FC236}">
                <a16:creationId xmlns:a16="http://schemas.microsoft.com/office/drawing/2014/main" id="{4E1B797E-6311-4E36-80A7-B7EDFA4BA8BB}"/>
              </a:ext>
            </a:extLst>
          </p:cNvPr>
          <p:cNvPicPr>
            <a:picLocks noChangeAspect="1"/>
          </p:cNvPicPr>
          <p:nvPr/>
        </p:nvPicPr>
        <p:blipFill>
          <a:blip r:embed="rId5"/>
          <a:stretch>
            <a:fillRect/>
          </a:stretch>
        </p:blipFill>
        <p:spPr>
          <a:xfrm>
            <a:off x="4972522" y="29833"/>
            <a:ext cx="4171478" cy="2248716"/>
          </a:xfrm>
          <a:prstGeom prst="rect">
            <a:avLst/>
          </a:prstGeom>
        </p:spPr>
      </p:pic>
      <p:sp>
        <p:nvSpPr>
          <p:cNvPr id="9" name="Rectangle 8">
            <a:extLst>
              <a:ext uri="{FF2B5EF4-FFF2-40B4-BE49-F238E27FC236}">
                <a16:creationId xmlns:a16="http://schemas.microsoft.com/office/drawing/2014/main" id="{1B03EE0C-7306-4991-AFA5-6B6F852D18C2}"/>
              </a:ext>
            </a:extLst>
          </p:cNvPr>
          <p:cNvSpPr/>
          <p:nvPr/>
        </p:nvSpPr>
        <p:spPr>
          <a:xfrm>
            <a:off x="6046839" y="4644668"/>
            <a:ext cx="2136737" cy="3800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[13,14]</a:t>
            </a:r>
            <a:endParaRPr lang="hr-HR" dirty="0"/>
          </a:p>
        </p:txBody>
      </p:sp>
    </p:spTree>
    <p:extLst>
      <p:ext uri="{BB962C8B-B14F-4D97-AF65-F5344CB8AC3E}">
        <p14:creationId xmlns:p14="http://schemas.microsoft.com/office/powerpoint/2010/main" val="1631951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EE6778E0CE314C49999DC7B3030E377A" ma:contentTypeVersion="8" ma:contentTypeDescription="Stvaranje novog dokumenta." ma:contentTypeScope="" ma:versionID="6055ecf3c99f31f271f166bad0505a46">
  <xsd:schema xmlns:xsd="http://www.w3.org/2001/XMLSchema" xmlns:xs="http://www.w3.org/2001/XMLSchema" xmlns:p="http://schemas.microsoft.com/office/2006/metadata/properties" xmlns:ns3="84caf82e-f1a7-4b1d-b8de-873241760498" xmlns:ns4="dedbea70-48a2-4704-a768-5b5052c6a46c" targetNamespace="http://schemas.microsoft.com/office/2006/metadata/properties" ma:root="true" ma:fieldsID="8275bfa202f0a21f139d61d2efc95f44" ns3:_="" ns4:_="">
    <xsd:import namespace="84caf82e-f1a7-4b1d-b8de-873241760498"/>
    <xsd:import namespace="dedbea70-48a2-4704-a768-5b5052c6a46c"/>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4caf82e-f1a7-4b1d-b8de-87324176049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edbea70-48a2-4704-a768-5b5052c6a46c" elementFormDefault="qualified">
    <xsd:import namespace="http://schemas.microsoft.com/office/2006/documentManagement/types"/>
    <xsd:import namespace="http://schemas.microsoft.com/office/infopath/2007/PartnerControls"/>
    <xsd:element name="SharedWithUsers" ma:index="12" nillable="true" ma:displayName="Zajednički se koristi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Detalji o zajedničkom korištenju" ma:internalName="SharedWithDetails" ma:readOnly="true">
      <xsd:simpleType>
        <xsd:restriction base="dms:Note">
          <xsd:maxLength value="255"/>
        </xsd:restriction>
      </xsd:simpleType>
    </xsd:element>
    <xsd:element name="SharingHintHash" ma:index="14" nillable="true" ma:displayName="Raspršivanje savjeta za zajedničko korištenje"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Vrsta sadržaja"/>
        <xsd:element ref="dc:title" minOccurs="0" maxOccurs="1" ma:index="4" ma:displayName="Naslov"/>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97EAAEA-E566-4D20-8D2D-7BB0730581B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4caf82e-f1a7-4b1d-b8de-873241760498"/>
    <ds:schemaRef ds:uri="dedbea70-48a2-4704-a768-5b5052c6a46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C91732A-70D7-41A0-83B9-152F3306AB26}">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documentManagement/types"/>
    <ds:schemaRef ds:uri="dedbea70-48a2-4704-a768-5b5052c6a46c"/>
    <ds:schemaRef ds:uri="84caf82e-f1a7-4b1d-b8de-873241760498"/>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18D7BCF9-8F16-439E-A4D1-3139C194FE6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12442</TotalTime>
  <Words>3001</Words>
  <Application>Microsoft Office PowerPoint</Application>
  <PresentationFormat>On-screen Show (16:9)</PresentationFormat>
  <Paragraphs>281</Paragraphs>
  <Slides>15</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ＭＳ Ｐゴシック</vt:lpstr>
      <vt:lpstr>ＭＳ Ｐゴシック</vt:lpstr>
      <vt:lpstr>Arial</vt:lpstr>
      <vt:lpstr>Calibri</vt:lpstr>
      <vt:lpstr>Calibri Light</vt:lpstr>
      <vt:lpstr>Keep Calm Med</vt:lpstr>
      <vt:lpstr>Raleway Medium</vt:lpstr>
      <vt:lpstr>Office Theme</vt:lpstr>
      <vt:lpstr>Statistical evidence suggestions for transition to sustainable and circular bioeconomy: case Latvia</vt:lpstr>
      <vt:lpstr>How to align national priorities with the EU vision? </vt:lpstr>
      <vt:lpstr>Statistical evidence based bioeconomy policy:  the BIOEAST way – using existing data to position bioeconomy towards national priorities </vt:lpstr>
      <vt:lpstr>Position in the global value chains: where is “the perfect position” of your country? Can bioeconomy help? [3]</vt:lpstr>
      <vt:lpstr>PowerPoint Presentation</vt:lpstr>
      <vt:lpstr>Doing more with less: Synergies with bioeconomy strategy:</vt:lpstr>
      <vt:lpstr>The highest CO2e emitting sectors in Latvia [9]</vt:lpstr>
      <vt:lpstr>The state of the art of bioenergy in Latvia [10,11]</vt:lpstr>
      <vt:lpstr>PowerPoint Presentation</vt:lpstr>
      <vt:lpstr>VA per employed person in the Latvian bioeconomy, by sector</vt:lpstr>
      <vt:lpstr>Bioeconomy champions in LV [12,15,16]</vt:lpstr>
      <vt:lpstr>Statistical evidence based bioeconomy policy options for Latvia</vt:lpstr>
      <vt:lpstr>2050: a sustainable, carbon-neutral society</vt:lpstr>
      <vt:lpstr>Sources:</vt:lpstr>
      <vt:lpstr>Thank you for your attention</vt:lpstr>
    </vt:vector>
  </TitlesOfParts>
  <Company>LUKE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Luke-FAO cooperation - reflections, future plans</dc:title>
  <dc:creator>Auvinen Anna</dc:creator>
  <cp:lastModifiedBy>HP Inc.</cp:lastModifiedBy>
  <cp:revision>415</cp:revision>
  <cp:lastPrinted>2020-10-05T10:38:01Z</cp:lastPrinted>
  <dcterms:created xsi:type="dcterms:W3CDTF">2019-11-01T06:59:47Z</dcterms:created>
  <dcterms:modified xsi:type="dcterms:W3CDTF">2020-12-17T06:04:39Z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0x010100EE6778E0CE314C49999DC7B3030E377A</vt:lpwstr>
  </property>
</Properties>
</file>