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52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2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0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3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55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7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4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9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E184-9CF6-4DFC-A4A7-0226D19A6E51}" type="datetimeFigureOut">
              <a:rPr lang="en-GB" smtClean="0"/>
              <a:t>26/05/2017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7979-B338-4F16-B29E-C38AC3BF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240360"/>
          </a:xfrm>
        </p:spPr>
        <p:txBody>
          <a:bodyPr>
            <a:no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Govju ģenētisko resursu saglabāšana Latvijā pielietojot embriju transferenci un ar to saistītās biotehnoloģijas </a:t>
            </a:r>
            <a:br>
              <a:rPr lang="lv-LV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i="1" dirty="0" smtClean="0">
                <a:latin typeface="Times New Roman" pitchFamily="18" charset="0"/>
                <a:cs typeface="Times New Roman" pitchFamily="18" charset="0"/>
              </a:rPr>
              <a:t>BioReproLV</a:t>
            </a:r>
            <a:br>
              <a:rPr lang="lv-LV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3200" b="1" i="1" dirty="0" smtClean="0">
                <a:latin typeface="Times New Roman" pitchFamily="18" charset="0"/>
                <a:cs typeface="Times New Roman" pitchFamily="18" charset="0"/>
              </a:rPr>
              <a:t>1.1.1.1/16/A/025</a:t>
            </a:r>
            <a:endParaRPr lang="en-GB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endParaRPr lang="lv-LV" dirty="0" smtClean="0"/>
          </a:p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Jelgava, 2017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179" y="335559"/>
            <a:ext cx="845588" cy="85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6654"/>
            <a:ext cx="2170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0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Finansētājs: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Eiropas Reģionālās attīstības fonds</a:t>
            </a:r>
          </a:p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LLU VMF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loma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iesniedzējs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, līdzfinansētājs</a:t>
            </a:r>
          </a:p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LŠDZAS</a:t>
            </a:r>
            <a:r>
              <a:rPr lang="lv-LV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loma: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sadarbības partneris, līdzfinansētājs</a:t>
            </a:r>
            <a:endParaRPr lang="en-GB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Iesniegts: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14.06.2016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Apstiprināts ar nosacījumiem: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25.11.2016.</a:t>
            </a:r>
          </a:p>
          <a:p>
            <a:r>
              <a:rPr lang="lv-LV" sz="2800" b="1" dirty="0" smtClean="0">
                <a:latin typeface="Times New Roman" pitchFamily="18" charset="0"/>
                <a:cs typeface="Times New Roman" pitchFamily="18" charset="0"/>
              </a:rPr>
              <a:t>Apstiprināts: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03.02.2017.</a:t>
            </a:r>
          </a:p>
          <a:p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uzsākšanas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datums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/04/2017</a:t>
            </a:r>
          </a:p>
          <a:p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beigu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datums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1/0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/2020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8679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679"/>
            <a:ext cx="847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5" y="291503"/>
            <a:ext cx="2170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7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Mērķis: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Latvijā audzējamo sarkano piena šķirņu govju ģenētiskās daudzveidības saglabāšana, LB un LZ šķirnes genofonda saglabāšanas stabilizēšana pielietojot embriju transferenci un ar to saistītās biotehnoloģijas metodes.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548680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79"/>
            <a:ext cx="847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32" y="432791"/>
            <a:ext cx="2170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7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LV LDC ir programma „LB šķirnes govju ģenētisko Resursu saglabāšanas programma no 2014.gada un turpmāk” un „LZ govju šķirnes saglabāšanas programma 2016-2026”</a:t>
            </a:r>
          </a:p>
          <a:p>
            <a:pPr marL="0" indent="0" algn="just">
              <a:buNone/>
            </a:pP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MK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noteikumi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Nr.566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Kārtība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kādā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apmāca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fiziskās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personas,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kas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veic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/s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vērtēšanu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pārraudzību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olšūnu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embriju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transplantāciju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un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kārtība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kādā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šīm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personām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izsniedz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anulē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sertifikātus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apliecības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parāda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mūsu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valstī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netiek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pilnvērtīgi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izmantotas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pasaulē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pielietotās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biotehnoloģijas šo mērķu īstenošanai (http://likumi.lv/doc.php?id=233738) </a:t>
            </a:r>
          </a:p>
          <a:p>
            <a:pPr marL="0" indent="0" algn="just">
              <a:buNone/>
            </a:pPr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Pēc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Eiropas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Embriju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Transferences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asociācijas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datiem 20 ES valstīs, kā arī Krievijā un Kazahstānā tiek veikta ET un ar to saistītās tehnoloģijas. Bosnija Hercogovina, Horvātija, Grieķija, Turcija un </a:t>
            </a: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Latvija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ir valstis, kurās šī nozare nav attīstīta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147" y="476672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5384"/>
            <a:ext cx="847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372"/>
            <a:ext cx="2170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9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b="1" i="1" dirty="0" smtClean="0">
                <a:latin typeface="Times New Roman" pitchFamily="18" charset="0"/>
                <a:cs typeface="Times New Roman" pitchFamily="18" charset="0"/>
              </a:rPr>
              <a:t>BioReproLV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īstenošanas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rezultātā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Latvijā būs apmācīti speciālisti ET un ar to saistītām biotehnoloģijām.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Būs izveidota laboratorija, sagādātas iekārtas, aprīkojums turpmākai ET un ar to saistīto biotehnoloģiju veikšanai, lai sekmētu Valsts Ciltsdarba likuma realizāciju.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Būs izveidota kriokonservēto embriju banka turpmākai ģenētiskās programmas realizācijai Latvijā, kā arī ģenētisko resursu zinātniskām vajadzībām.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Tiks radīti apstākļi tautsaimniecības konkurētspējas uzlabošanai lopkopības nozarē.</a:t>
            </a:r>
          </a:p>
          <a:p>
            <a:pPr marL="0" indent="0">
              <a:buNone/>
            </a:pPr>
            <a:endParaRPr lang="lv-LV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503" y="404664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70669"/>
            <a:ext cx="8477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1701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4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20889"/>
            <a:ext cx="8856984" cy="3528391"/>
          </a:xfrm>
        </p:spPr>
        <p:txBody>
          <a:bodyPr>
            <a:normAutofit/>
          </a:bodyPr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Projekta ilgums: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3 gadi jeb 36 mēneši</a:t>
            </a: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opējais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projekta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budžets</a:t>
            </a: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EUR 336 376.25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LLU VMF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EUR 269101.00</a:t>
            </a:r>
          </a:p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LŠDZAS: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EUR 67275.25</a:t>
            </a:r>
          </a:p>
          <a:p>
            <a:r>
              <a:rPr lang="lv-LV" b="1" dirty="0">
                <a:latin typeface="Times New Roman" pitchFamily="18" charset="0"/>
                <a:cs typeface="Times New Roman" pitchFamily="18" charset="0"/>
              </a:rPr>
              <a:t>Līdzfinansējums no VMF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: 21 107,84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trijos gados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487" y="476672"/>
            <a:ext cx="3414713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77809"/>
            <a:ext cx="843409" cy="85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8" y="260648"/>
            <a:ext cx="2171984" cy="97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5" y="1921200"/>
            <a:ext cx="3903890" cy="174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60" y="493039"/>
            <a:ext cx="7624168" cy="159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19895"/>
            <a:ext cx="1296144" cy="131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19895"/>
            <a:ext cx="1434421" cy="14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5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320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Govju ģenētisko resursu saglabāšana Latvijā pielietojot embriju transferenci un ar to saistītās biotehnoloģijas  BioReproLV  1.1.1.1/16/A/025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Govju ģenētisko resursu saglabāšana Latvijā pielietojot embriju transferenci un ar to saistītās biotehnoloģijas.  BioReproLV  1.1.1.1/16/A/025</dc:title>
  <dc:creator>Ilga</dc:creator>
  <cp:lastModifiedBy>Lietotajs</cp:lastModifiedBy>
  <cp:revision>18</cp:revision>
  <dcterms:created xsi:type="dcterms:W3CDTF">2017-03-19T12:06:44Z</dcterms:created>
  <dcterms:modified xsi:type="dcterms:W3CDTF">2017-05-26T05:34:16Z</dcterms:modified>
</cp:coreProperties>
</file>